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58" r:id="rId4"/>
    <p:sldId id="259" r:id="rId5"/>
    <p:sldId id="260" r:id="rId6"/>
    <p:sldId id="262" r:id="rId7"/>
    <p:sldId id="261" r:id="rId8"/>
    <p:sldId id="311" r:id="rId9"/>
    <p:sldId id="310" r:id="rId10"/>
    <p:sldId id="345" r:id="rId11"/>
    <p:sldId id="346" r:id="rId12"/>
    <p:sldId id="3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11AED-1DC8-430F-8F2D-18AEE678E64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1903AD1-D0B7-4235-B7E9-D3C33B0B4845}">
      <dgm:prSet/>
      <dgm:spPr/>
      <dgm:t>
        <a:bodyPr/>
        <a:lstStyle/>
        <a:p>
          <a:r>
            <a:rPr lang="en-US"/>
            <a:t>Human Primacy</a:t>
          </a:r>
        </a:p>
      </dgm:t>
    </dgm:pt>
    <dgm:pt modelId="{F277163F-8EC1-442E-9AEB-681E5FC1344E}" type="parTrans" cxnId="{43DE9675-19A2-4065-B721-49CD34379E39}">
      <dgm:prSet/>
      <dgm:spPr/>
      <dgm:t>
        <a:bodyPr/>
        <a:lstStyle/>
        <a:p>
          <a:endParaRPr lang="en-US"/>
        </a:p>
      </dgm:t>
    </dgm:pt>
    <dgm:pt modelId="{02901AC0-2D58-42F0-8B10-CF3CD7B3DEA0}" type="sibTrans" cxnId="{43DE9675-19A2-4065-B721-49CD34379E39}">
      <dgm:prSet/>
      <dgm:spPr/>
      <dgm:t>
        <a:bodyPr/>
        <a:lstStyle/>
        <a:p>
          <a:endParaRPr lang="en-US"/>
        </a:p>
      </dgm:t>
    </dgm:pt>
    <dgm:pt modelId="{E1849536-647C-4EEC-BA45-50208416B2DE}">
      <dgm:prSet/>
      <dgm:spPr/>
      <dgm:t>
        <a:bodyPr/>
        <a:lstStyle/>
        <a:p>
          <a:r>
            <a:rPr lang="en-US"/>
            <a:t>Ideological Neutrality</a:t>
          </a:r>
        </a:p>
      </dgm:t>
    </dgm:pt>
    <dgm:pt modelId="{E4BDE8CE-9823-4F4B-9694-EA5151E32258}" type="parTrans" cxnId="{88BD1006-9B5B-4A58-B028-85AF231DA334}">
      <dgm:prSet/>
      <dgm:spPr/>
      <dgm:t>
        <a:bodyPr/>
        <a:lstStyle/>
        <a:p>
          <a:endParaRPr lang="en-US"/>
        </a:p>
      </dgm:t>
    </dgm:pt>
    <dgm:pt modelId="{35828701-8187-4818-9C8E-0B9B527A9387}" type="sibTrans" cxnId="{88BD1006-9B5B-4A58-B028-85AF231DA334}">
      <dgm:prSet/>
      <dgm:spPr/>
      <dgm:t>
        <a:bodyPr/>
        <a:lstStyle/>
        <a:p>
          <a:endParaRPr lang="en-US"/>
        </a:p>
      </dgm:t>
    </dgm:pt>
    <dgm:pt modelId="{2CEB25A0-B92D-445E-AFCE-FD31A9BD9446}">
      <dgm:prSet/>
      <dgm:spPr/>
      <dgm:t>
        <a:bodyPr/>
        <a:lstStyle/>
        <a:p>
          <a:r>
            <a:rPr lang="en-US"/>
            <a:t>Intellectual Property and Name, Image, Likeness (NIL)</a:t>
          </a:r>
        </a:p>
      </dgm:t>
    </dgm:pt>
    <dgm:pt modelId="{91369FBE-84E4-44C1-A7E5-C4779B63BF9A}" type="parTrans" cxnId="{7D9CBAD0-CE3B-46B8-B16B-DB8554FEBA09}">
      <dgm:prSet/>
      <dgm:spPr/>
      <dgm:t>
        <a:bodyPr/>
        <a:lstStyle/>
        <a:p>
          <a:endParaRPr lang="en-US"/>
        </a:p>
      </dgm:t>
    </dgm:pt>
    <dgm:pt modelId="{D82296FF-33D7-48B0-853C-205620362D9E}" type="sibTrans" cxnId="{7D9CBAD0-CE3B-46B8-B16B-DB8554FEBA09}">
      <dgm:prSet/>
      <dgm:spPr/>
      <dgm:t>
        <a:bodyPr/>
        <a:lstStyle/>
        <a:p>
          <a:endParaRPr lang="en-US"/>
        </a:p>
      </dgm:t>
    </dgm:pt>
    <dgm:pt modelId="{5D756DF6-96DA-42A6-BA94-2620E7943BF8}">
      <dgm:prSet/>
      <dgm:spPr/>
      <dgm:t>
        <a:bodyPr/>
        <a:lstStyle/>
        <a:p>
          <a:r>
            <a:rPr lang="en-US"/>
            <a:t>Transparency</a:t>
          </a:r>
        </a:p>
      </dgm:t>
    </dgm:pt>
    <dgm:pt modelId="{09E3FAA2-6BC0-4F2C-A516-FD29351EF03B}" type="parTrans" cxnId="{F43C891D-4593-47F8-81BD-A12873E7F165}">
      <dgm:prSet/>
      <dgm:spPr/>
      <dgm:t>
        <a:bodyPr/>
        <a:lstStyle/>
        <a:p>
          <a:endParaRPr lang="en-US"/>
        </a:p>
      </dgm:t>
    </dgm:pt>
    <dgm:pt modelId="{B25B0F02-1266-4878-9C2F-3911308BB9E8}" type="sibTrans" cxnId="{F43C891D-4593-47F8-81BD-A12873E7F165}">
      <dgm:prSet/>
      <dgm:spPr/>
      <dgm:t>
        <a:bodyPr/>
        <a:lstStyle/>
        <a:p>
          <a:endParaRPr lang="en-US"/>
        </a:p>
      </dgm:t>
    </dgm:pt>
    <dgm:pt modelId="{6C80AE67-73AD-4DDE-9D81-7C35E619289F}">
      <dgm:prSet/>
      <dgm:spPr/>
      <dgm:t>
        <a:bodyPr/>
        <a:lstStyle/>
        <a:p>
          <a:r>
            <a:rPr lang="en-US"/>
            <a:t>Foreign Influence</a:t>
          </a:r>
        </a:p>
      </dgm:t>
    </dgm:pt>
    <dgm:pt modelId="{DA4C9C16-00DD-45B2-A092-4DFD51512B13}" type="parTrans" cxnId="{233EEE38-44B8-4DF0-854B-594610E564CF}">
      <dgm:prSet/>
      <dgm:spPr/>
      <dgm:t>
        <a:bodyPr/>
        <a:lstStyle/>
        <a:p>
          <a:endParaRPr lang="en-US"/>
        </a:p>
      </dgm:t>
    </dgm:pt>
    <dgm:pt modelId="{07642C41-4ABA-454E-8FE0-5DFC652D8090}" type="sibTrans" cxnId="{233EEE38-44B8-4DF0-854B-594610E564CF}">
      <dgm:prSet/>
      <dgm:spPr/>
      <dgm:t>
        <a:bodyPr/>
        <a:lstStyle/>
        <a:p>
          <a:endParaRPr lang="en-US"/>
        </a:p>
      </dgm:t>
    </dgm:pt>
    <dgm:pt modelId="{DC259F31-6025-4975-9F19-DBEA2B2C75BA}" type="pres">
      <dgm:prSet presAssocID="{9F811AED-1DC8-430F-8F2D-18AEE678E647}" presName="linear" presStyleCnt="0">
        <dgm:presLayoutVars>
          <dgm:animLvl val="lvl"/>
          <dgm:resizeHandles val="exact"/>
        </dgm:presLayoutVars>
      </dgm:prSet>
      <dgm:spPr/>
    </dgm:pt>
    <dgm:pt modelId="{3802AD4B-B6A5-4F2C-A1DD-A6E77A3D6CEE}" type="pres">
      <dgm:prSet presAssocID="{21903AD1-D0B7-4235-B7E9-D3C33B0B4845}" presName="parentText" presStyleLbl="node1" presStyleIdx="0" presStyleCnt="5">
        <dgm:presLayoutVars>
          <dgm:chMax val="0"/>
          <dgm:bulletEnabled val="1"/>
        </dgm:presLayoutVars>
      </dgm:prSet>
      <dgm:spPr/>
    </dgm:pt>
    <dgm:pt modelId="{1FE43CD8-A03B-4BA6-BF19-A77211A6F1A0}" type="pres">
      <dgm:prSet presAssocID="{02901AC0-2D58-42F0-8B10-CF3CD7B3DEA0}" presName="spacer" presStyleCnt="0"/>
      <dgm:spPr/>
    </dgm:pt>
    <dgm:pt modelId="{199AD83F-27A3-443F-923E-011E21C2799E}" type="pres">
      <dgm:prSet presAssocID="{E1849536-647C-4EEC-BA45-50208416B2DE}" presName="parentText" presStyleLbl="node1" presStyleIdx="1" presStyleCnt="5">
        <dgm:presLayoutVars>
          <dgm:chMax val="0"/>
          <dgm:bulletEnabled val="1"/>
        </dgm:presLayoutVars>
      </dgm:prSet>
      <dgm:spPr/>
    </dgm:pt>
    <dgm:pt modelId="{4B2CC537-D7D6-4E18-9701-E623073D63CD}" type="pres">
      <dgm:prSet presAssocID="{35828701-8187-4818-9C8E-0B9B527A9387}" presName="spacer" presStyleCnt="0"/>
      <dgm:spPr/>
    </dgm:pt>
    <dgm:pt modelId="{FE8DA985-E430-4908-8A6E-E390E532F16B}" type="pres">
      <dgm:prSet presAssocID="{2CEB25A0-B92D-445E-AFCE-FD31A9BD9446}" presName="parentText" presStyleLbl="node1" presStyleIdx="2" presStyleCnt="5">
        <dgm:presLayoutVars>
          <dgm:chMax val="0"/>
          <dgm:bulletEnabled val="1"/>
        </dgm:presLayoutVars>
      </dgm:prSet>
      <dgm:spPr/>
    </dgm:pt>
    <dgm:pt modelId="{03DF147A-A8F8-46F6-9A3E-C988C4A96C84}" type="pres">
      <dgm:prSet presAssocID="{D82296FF-33D7-48B0-853C-205620362D9E}" presName="spacer" presStyleCnt="0"/>
      <dgm:spPr/>
    </dgm:pt>
    <dgm:pt modelId="{6CF7CD23-4ECA-4BBC-B304-70DD9F77E441}" type="pres">
      <dgm:prSet presAssocID="{5D756DF6-96DA-42A6-BA94-2620E7943BF8}" presName="parentText" presStyleLbl="node1" presStyleIdx="3" presStyleCnt="5">
        <dgm:presLayoutVars>
          <dgm:chMax val="0"/>
          <dgm:bulletEnabled val="1"/>
        </dgm:presLayoutVars>
      </dgm:prSet>
      <dgm:spPr/>
    </dgm:pt>
    <dgm:pt modelId="{5C7D7DEA-95EE-4ED3-9C82-F38466728DA5}" type="pres">
      <dgm:prSet presAssocID="{B25B0F02-1266-4878-9C2F-3911308BB9E8}" presName="spacer" presStyleCnt="0"/>
      <dgm:spPr/>
    </dgm:pt>
    <dgm:pt modelId="{F6043B27-7970-41B9-94BE-93A5347E2B70}" type="pres">
      <dgm:prSet presAssocID="{6C80AE67-73AD-4DDE-9D81-7C35E619289F}" presName="parentText" presStyleLbl="node1" presStyleIdx="4" presStyleCnt="5">
        <dgm:presLayoutVars>
          <dgm:chMax val="0"/>
          <dgm:bulletEnabled val="1"/>
        </dgm:presLayoutVars>
      </dgm:prSet>
      <dgm:spPr/>
    </dgm:pt>
  </dgm:ptLst>
  <dgm:cxnLst>
    <dgm:cxn modelId="{88BD1006-9B5B-4A58-B028-85AF231DA334}" srcId="{9F811AED-1DC8-430F-8F2D-18AEE678E647}" destId="{E1849536-647C-4EEC-BA45-50208416B2DE}" srcOrd="1" destOrd="0" parTransId="{E4BDE8CE-9823-4F4B-9694-EA5151E32258}" sibTransId="{35828701-8187-4818-9C8E-0B9B527A9387}"/>
    <dgm:cxn modelId="{F43C891D-4593-47F8-81BD-A12873E7F165}" srcId="{9F811AED-1DC8-430F-8F2D-18AEE678E647}" destId="{5D756DF6-96DA-42A6-BA94-2620E7943BF8}" srcOrd="3" destOrd="0" parTransId="{09E3FAA2-6BC0-4F2C-A516-FD29351EF03B}" sibTransId="{B25B0F02-1266-4878-9C2F-3911308BB9E8}"/>
    <dgm:cxn modelId="{233EEE38-44B8-4DF0-854B-594610E564CF}" srcId="{9F811AED-1DC8-430F-8F2D-18AEE678E647}" destId="{6C80AE67-73AD-4DDE-9D81-7C35E619289F}" srcOrd="4" destOrd="0" parTransId="{DA4C9C16-00DD-45B2-A092-4DFD51512B13}" sibTransId="{07642C41-4ABA-454E-8FE0-5DFC652D8090}"/>
    <dgm:cxn modelId="{F19B1669-D835-4B7D-A73B-52763257D9AD}" type="presOf" srcId="{2CEB25A0-B92D-445E-AFCE-FD31A9BD9446}" destId="{FE8DA985-E430-4908-8A6E-E390E532F16B}" srcOrd="0" destOrd="0" presId="urn:microsoft.com/office/officeart/2005/8/layout/vList2"/>
    <dgm:cxn modelId="{1E35094A-A1BF-47A0-AFA2-AC57C886A1F7}" type="presOf" srcId="{E1849536-647C-4EEC-BA45-50208416B2DE}" destId="{199AD83F-27A3-443F-923E-011E21C2799E}" srcOrd="0" destOrd="0" presId="urn:microsoft.com/office/officeart/2005/8/layout/vList2"/>
    <dgm:cxn modelId="{86CF2F4F-8B51-4E77-8455-743E259BC92A}" type="presOf" srcId="{6C80AE67-73AD-4DDE-9D81-7C35E619289F}" destId="{F6043B27-7970-41B9-94BE-93A5347E2B70}" srcOrd="0" destOrd="0" presId="urn:microsoft.com/office/officeart/2005/8/layout/vList2"/>
    <dgm:cxn modelId="{43DE9675-19A2-4065-B721-49CD34379E39}" srcId="{9F811AED-1DC8-430F-8F2D-18AEE678E647}" destId="{21903AD1-D0B7-4235-B7E9-D3C33B0B4845}" srcOrd="0" destOrd="0" parTransId="{F277163F-8EC1-442E-9AEB-681E5FC1344E}" sibTransId="{02901AC0-2D58-42F0-8B10-CF3CD7B3DEA0}"/>
    <dgm:cxn modelId="{A5778681-21C7-4F87-A3A6-CD1A2CF2BEE3}" type="presOf" srcId="{5D756DF6-96DA-42A6-BA94-2620E7943BF8}" destId="{6CF7CD23-4ECA-4BBC-B304-70DD9F77E441}" srcOrd="0" destOrd="0" presId="urn:microsoft.com/office/officeart/2005/8/layout/vList2"/>
    <dgm:cxn modelId="{D7BC12B2-4B6D-403D-B5C9-FEBCC3F84936}" type="presOf" srcId="{9F811AED-1DC8-430F-8F2D-18AEE678E647}" destId="{DC259F31-6025-4975-9F19-DBEA2B2C75BA}" srcOrd="0" destOrd="0" presId="urn:microsoft.com/office/officeart/2005/8/layout/vList2"/>
    <dgm:cxn modelId="{7D9CBAD0-CE3B-46B8-B16B-DB8554FEBA09}" srcId="{9F811AED-1DC8-430F-8F2D-18AEE678E647}" destId="{2CEB25A0-B92D-445E-AFCE-FD31A9BD9446}" srcOrd="2" destOrd="0" parTransId="{91369FBE-84E4-44C1-A7E5-C4779B63BF9A}" sibTransId="{D82296FF-33D7-48B0-853C-205620362D9E}"/>
    <dgm:cxn modelId="{FDEB9BD8-9687-4530-ADE2-C010AE7F9FBB}" type="presOf" srcId="{21903AD1-D0B7-4235-B7E9-D3C33B0B4845}" destId="{3802AD4B-B6A5-4F2C-A1DD-A6E77A3D6CEE}" srcOrd="0" destOrd="0" presId="urn:microsoft.com/office/officeart/2005/8/layout/vList2"/>
    <dgm:cxn modelId="{8D7FC52F-F43A-44A6-B4AA-A9DF55856C02}" type="presParOf" srcId="{DC259F31-6025-4975-9F19-DBEA2B2C75BA}" destId="{3802AD4B-B6A5-4F2C-A1DD-A6E77A3D6CEE}" srcOrd="0" destOrd="0" presId="urn:microsoft.com/office/officeart/2005/8/layout/vList2"/>
    <dgm:cxn modelId="{7921D56D-E236-4AC7-8C42-8FF46AD1E2DB}" type="presParOf" srcId="{DC259F31-6025-4975-9F19-DBEA2B2C75BA}" destId="{1FE43CD8-A03B-4BA6-BF19-A77211A6F1A0}" srcOrd="1" destOrd="0" presId="urn:microsoft.com/office/officeart/2005/8/layout/vList2"/>
    <dgm:cxn modelId="{AE120A3F-8924-4135-8136-26726D218003}" type="presParOf" srcId="{DC259F31-6025-4975-9F19-DBEA2B2C75BA}" destId="{199AD83F-27A3-443F-923E-011E21C2799E}" srcOrd="2" destOrd="0" presId="urn:microsoft.com/office/officeart/2005/8/layout/vList2"/>
    <dgm:cxn modelId="{3E41B125-5512-417A-8BA7-884DC4CDCA3B}" type="presParOf" srcId="{DC259F31-6025-4975-9F19-DBEA2B2C75BA}" destId="{4B2CC537-D7D6-4E18-9701-E623073D63CD}" srcOrd="3" destOrd="0" presId="urn:microsoft.com/office/officeart/2005/8/layout/vList2"/>
    <dgm:cxn modelId="{AA02B892-3CCD-44B7-8E1A-5F136A9341FB}" type="presParOf" srcId="{DC259F31-6025-4975-9F19-DBEA2B2C75BA}" destId="{FE8DA985-E430-4908-8A6E-E390E532F16B}" srcOrd="4" destOrd="0" presId="urn:microsoft.com/office/officeart/2005/8/layout/vList2"/>
    <dgm:cxn modelId="{B95F66DE-E2F2-49C2-9F71-10E3656CA8E9}" type="presParOf" srcId="{DC259F31-6025-4975-9F19-DBEA2B2C75BA}" destId="{03DF147A-A8F8-46F6-9A3E-C988C4A96C84}" srcOrd="5" destOrd="0" presId="urn:microsoft.com/office/officeart/2005/8/layout/vList2"/>
    <dgm:cxn modelId="{BF1456E6-8A66-47BB-9EB7-85594128B481}" type="presParOf" srcId="{DC259F31-6025-4975-9F19-DBEA2B2C75BA}" destId="{6CF7CD23-4ECA-4BBC-B304-70DD9F77E441}" srcOrd="6" destOrd="0" presId="urn:microsoft.com/office/officeart/2005/8/layout/vList2"/>
    <dgm:cxn modelId="{53F9F0B0-7978-4C09-A06A-87F34163A41C}" type="presParOf" srcId="{DC259F31-6025-4975-9F19-DBEA2B2C75BA}" destId="{5C7D7DEA-95EE-4ED3-9C82-F38466728DA5}" srcOrd="7" destOrd="0" presId="urn:microsoft.com/office/officeart/2005/8/layout/vList2"/>
    <dgm:cxn modelId="{B5090546-0907-467B-BC3B-C0A83FFA4E0D}" type="presParOf" srcId="{DC259F31-6025-4975-9F19-DBEA2B2C75BA}" destId="{F6043B27-7970-41B9-94BE-93A5347E2B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D1F1D-3A67-4C19-A3C0-B9133F1E3D5A}"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B7967F3-A2D3-4A78-9DB0-A00AA617161B}">
      <dgm:prSet/>
      <dgm:spPr/>
      <dgm:t>
        <a:bodyPr/>
        <a:lstStyle/>
        <a:p>
          <a:r>
            <a:rPr lang="en-US"/>
            <a:t>Review software vendor agreements</a:t>
          </a:r>
        </a:p>
      </dgm:t>
    </dgm:pt>
    <dgm:pt modelId="{4C8F8017-B82F-4EF1-9A65-4B14F880EA0A}" type="parTrans" cxnId="{4D3A56A8-0A91-428B-AF2B-949881292E9A}">
      <dgm:prSet/>
      <dgm:spPr/>
      <dgm:t>
        <a:bodyPr/>
        <a:lstStyle/>
        <a:p>
          <a:endParaRPr lang="en-US"/>
        </a:p>
      </dgm:t>
    </dgm:pt>
    <dgm:pt modelId="{EBC0FA89-3327-4AAF-B76E-BA25F01440C2}" type="sibTrans" cxnId="{4D3A56A8-0A91-428B-AF2B-949881292E9A}">
      <dgm:prSet phldrT="1" phldr="0"/>
      <dgm:spPr/>
      <dgm:t>
        <a:bodyPr/>
        <a:lstStyle/>
        <a:p>
          <a:r>
            <a:rPr lang="en-US"/>
            <a:t>1</a:t>
          </a:r>
        </a:p>
      </dgm:t>
    </dgm:pt>
    <dgm:pt modelId="{DDBA44D5-37FC-4D1E-9351-C68C8A691DBE}">
      <dgm:prSet/>
      <dgm:spPr/>
      <dgm:t>
        <a:bodyPr/>
        <a:lstStyle/>
        <a:p>
          <a:r>
            <a:rPr lang="en-US"/>
            <a:t>Audit AI-enabled software to determine if private data is being scraped or host models in foreign countries</a:t>
          </a:r>
        </a:p>
      </dgm:t>
    </dgm:pt>
    <dgm:pt modelId="{9DBBE973-D542-4789-817C-95E64A9C0639}" type="parTrans" cxnId="{C1439940-6A50-4E7E-A699-86401EEC9074}">
      <dgm:prSet/>
      <dgm:spPr/>
      <dgm:t>
        <a:bodyPr/>
        <a:lstStyle/>
        <a:p>
          <a:endParaRPr lang="en-US"/>
        </a:p>
      </dgm:t>
    </dgm:pt>
    <dgm:pt modelId="{875A594C-BC87-4687-88CF-B9F8B5501BE3}" type="sibTrans" cxnId="{C1439940-6A50-4E7E-A699-86401EEC9074}">
      <dgm:prSet phldrT="2" phldr="0"/>
      <dgm:spPr/>
      <dgm:t>
        <a:bodyPr/>
        <a:lstStyle/>
        <a:p>
          <a:r>
            <a:rPr lang="en-US"/>
            <a:t>2</a:t>
          </a:r>
        </a:p>
      </dgm:t>
    </dgm:pt>
    <dgm:pt modelId="{7FF988EC-1240-4F4A-8613-737B8F0E86E2}">
      <dgm:prSet/>
      <dgm:spPr/>
      <dgm:t>
        <a:bodyPr/>
        <a:lstStyle/>
        <a:p>
          <a:r>
            <a:rPr lang="en-US"/>
            <a:t>Consider policy for NIL considerations through AI</a:t>
          </a:r>
        </a:p>
      </dgm:t>
    </dgm:pt>
    <dgm:pt modelId="{C585F062-08F6-4F5A-AE35-A1A5F2E065C9}" type="parTrans" cxnId="{9299B5A3-2557-48AF-B877-88F48C25C61E}">
      <dgm:prSet/>
      <dgm:spPr/>
      <dgm:t>
        <a:bodyPr/>
        <a:lstStyle/>
        <a:p>
          <a:endParaRPr lang="en-US"/>
        </a:p>
      </dgm:t>
    </dgm:pt>
    <dgm:pt modelId="{0F3BC266-1F9D-45E6-9A67-C8376AB00723}" type="sibTrans" cxnId="{9299B5A3-2557-48AF-B877-88F48C25C61E}">
      <dgm:prSet phldrT="3" phldr="0"/>
      <dgm:spPr/>
      <dgm:t>
        <a:bodyPr/>
        <a:lstStyle/>
        <a:p>
          <a:r>
            <a:rPr lang="en-US"/>
            <a:t>3</a:t>
          </a:r>
        </a:p>
      </dgm:t>
    </dgm:pt>
    <dgm:pt modelId="{F48FC798-0A37-4E0C-AD85-A07578BAFAF0}" type="pres">
      <dgm:prSet presAssocID="{DD8D1F1D-3A67-4C19-A3C0-B9133F1E3D5A}" presName="Name0" presStyleCnt="0">
        <dgm:presLayoutVars>
          <dgm:animLvl val="lvl"/>
          <dgm:resizeHandles val="exact"/>
        </dgm:presLayoutVars>
      </dgm:prSet>
      <dgm:spPr/>
    </dgm:pt>
    <dgm:pt modelId="{4398FA7F-9668-46F9-999E-8C165B683945}" type="pres">
      <dgm:prSet presAssocID="{6B7967F3-A2D3-4A78-9DB0-A00AA617161B}" presName="compositeNode" presStyleCnt="0">
        <dgm:presLayoutVars>
          <dgm:bulletEnabled val="1"/>
        </dgm:presLayoutVars>
      </dgm:prSet>
      <dgm:spPr/>
    </dgm:pt>
    <dgm:pt modelId="{454B3334-E83C-4FD3-B2DE-ACA88700211B}" type="pres">
      <dgm:prSet presAssocID="{6B7967F3-A2D3-4A78-9DB0-A00AA617161B}" presName="bgRect" presStyleLbl="bgAccFollowNode1" presStyleIdx="0" presStyleCnt="3"/>
      <dgm:spPr/>
    </dgm:pt>
    <dgm:pt modelId="{F7F1E41B-0EAF-43BC-B097-E04A7D73E390}" type="pres">
      <dgm:prSet presAssocID="{EBC0FA89-3327-4AAF-B76E-BA25F01440C2}" presName="sibTransNodeCircle" presStyleLbl="alignNode1" presStyleIdx="0" presStyleCnt="6">
        <dgm:presLayoutVars>
          <dgm:chMax val="0"/>
          <dgm:bulletEnabled/>
        </dgm:presLayoutVars>
      </dgm:prSet>
      <dgm:spPr/>
    </dgm:pt>
    <dgm:pt modelId="{6F97E0AB-12CE-411E-95EC-F8B045BA150F}" type="pres">
      <dgm:prSet presAssocID="{6B7967F3-A2D3-4A78-9DB0-A00AA617161B}" presName="bottomLine" presStyleLbl="alignNode1" presStyleIdx="1" presStyleCnt="6">
        <dgm:presLayoutVars/>
      </dgm:prSet>
      <dgm:spPr/>
    </dgm:pt>
    <dgm:pt modelId="{822BF46E-5DBE-42D5-BB95-D1B02C8A1CD7}" type="pres">
      <dgm:prSet presAssocID="{6B7967F3-A2D3-4A78-9DB0-A00AA617161B}" presName="nodeText" presStyleLbl="bgAccFollowNode1" presStyleIdx="0" presStyleCnt="3">
        <dgm:presLayoutVars>
          <dgm:bulletEnabled val="1"/>
        </dgm:presLayoutVars>
      </dgm:prSet>
      <dgm:spPr/>
    </dgm:pt>
    <dgm:pt modelId="{09001F2C-F56D-488B-AC20-4C1E83DAE757}" type="pres">
      <dgm:prSet presAssocID="{EBC0FA89-3327-4AAF-B76E-BA25F01440C2}" presName="sibTrans" presStyleCnt="0"/>
      <dgm:spPr/>
    </dgm:pt>
    <dgm:pt modelId="{E536CAF9-ACDB-458C-ADC8-0160276EFA7F}" type="pres">
      <dgm:prSet presAssocID="{DDBA44D5-37FC-4D1E-9351-C68C8A691DBE}" presName="compositeNode" presStyleCnt="0">
        <dgm:presLayoutVars>
          <dgm:bulletEnabled val="1"/>
        </dgm:presLayoutVars>
      </dgm:prSet>
      <dgm:spPr/>
    </dgm:pt>
    <dgm:pt modelId="{F07535AB-6F34-461B-9C00-BECDAF122E6D}" type="pres">
      <dgm:prSet presAssocID="{DDBA44D5-37FC-4D1E-9351-C68C8A691DBE}" presName="bgRect" presStyleLbl="bgAccFollowNode1" presStyleIdx="1" presStyleCnt="3"/>
      <dgm:spPr/>
    </dgm:pt>
    <dgm:pt modelId="{2BC06B29-C859-449D-B4DF-9995F2A1E6CF}" type="pres">
      <dgm:prSet presAssocID="{875A594C-BC87-4687-88CF-B9F8B5501BE3}" presName="sibTransNodeCircle" presStyleLbl="alignNode1" presStyleIdx="2" presStyleCnt="6">
        <dgm:presLayoutVars>
          <dgm:chMax val="0"/>
          <dgm:bulletEnabled/>
        </dgm:presLayoutVars>
      </dgm:prSet>
      <dgm:spPr/>
    </dgm:pt>
    <dgm:pt modelId="{4C93B99D-E3DA-49AE-94C7-1D43B8EFAD8D}" type="pres">
      <dgm:prSet presAssocID="{DDBA44D5-37FC-4D1E-9351-C68C8A691DBE}" presName="bottomLine" presStyleLbl="alignNode1" presStyleIdx="3" presStyleCnt="6">
        <dgm:presLayoutVars/>
      </dgm:prSet>
      <dgm:spPr/>
    </dgm:pt>
    <dgm:pt modelId="{C23E6C8F-A8F3-4D37-93E4-F25395EF1C7A}" type="pres">
      <dgm:prSet presAssocID="{DDBA44D5-37FC-4D1E-9351-C68C8A691DBE}" presName="nodeText" presStyleLbl="bgAccFollowNode1" presStyleIdx="1" presStyleCnt="3">
        <dgm:presLayoutVars>
          <dgm:bulletEnabled val="1"/>
        </dgm:presLayoutVars>
      </dgm:prSet>
      <dgm:spPr/>
    </dgm:pt>
    <dgm:pt modelId="{E1CFED05-1618-4D2C-8695-3010441E0B0E}" type="pres">
      <dgm:prSet presAssocID="{875A594C-BC87-4687-88CF-B9F8B5501BE3}" presName="sibTrans" presStyleCnt="0"/>
      <dgm:spPr/>
    </dgm:pt>
    <dgm:pt modelId="{960425D4-6B26-483B-985A-F223DCF86921}" type="pres">
      <dgm:prSet presAssocID="{7FF988EC-1240-4F4A-8613-737B8F0E86E2}" presName="compositeNode" presStyleCnt="0">
        <dgm:presLayoutVars>
          <dgm:bulletEnabled val="1"/>
        </dgm:presLayoutVars>
      </dgm:prSet>
      <dgm:spPr/>
    </dgm:pt>
    <dgm:pt modelId="{7AB3AFB6-F10B-46BB-9802-3BC6A833D4E2}" type="pres">
      <dgm:prSet presAssocID="{7FF988EC-1240-4F4A-8613-737B8F0E86E2}" presName="bgRect" presStyleLbl="bgAccFollowNode1" presStyleIdx="2" presStyleCnt="3"/>
      <dgm:spPr/>
    </dgm:pt>
    <dgm:pt modelId="{8CC0F564-480A-47CF-8BDD-F8603B3D3F50}" type="pres">
      <dgm:prSet presAssocID="{0F3BC266-1F9D-45E6-9A67-C8376AB00723}" presName="sibTransNodeCircle" presStyleLbl="alignNode1" presStyleIdx="4" presStyleCnt="6">
        <dgm:presLayoutVars>
          <dgm:chMax val="0"/>
          <dgm:bulletEnabled/>
        </dgm:presLayoutVars>
      </dgm:prSet>
      <dgm:spPr/>
    </dgm:pt>
    <dgm:pt modelId="{DC4CCDDC-C5C2-4353-A3E1-A9D3650A6EFF}" type="pres">
      <dgm:prSet presAssocID="{7FF988EC-1240-4F4A-8613-737B8F0E86E2}" presName="bottomLine" presStyleLbl="alignNode1" presStyleIdx="5" presStyleCnt="6">
        <dgm:presLayoutVars/>
      </dgm:prSet>
      <dgm:spPr/>
    </dgm:pt>
    <dgm:pt modelId="{8FEA7687-38D5-41AD-BB52-02E8534ACE2A}" type="pres">
      <dgm:prSet presAssocID="{7FF988EC-1240-4F4A-8613-737B8F0E86E2}" presName="nodeText" presStyleLbl="bgAccFollowNode1" presStyleIdx="2" presStyleCnt="3">
        <dgm:presLayoutVars>
          <dgm:bulletEnabled val="1"/>
        </dgm:presLayoutVars>
      </dgm:prSet>
      <dgm:spPr/>
    </dgm:pt>
  </dgm:ptLst>
  <dgm:cxnLst>
    <dgm:cxn modelId="{C1439940-6A50-4E7E-A699-86401EEC9074}" srcId="{DD8D1F1D-3A67-4C19-A3C0-B9133F1E3D5A}" destId="{DDBA44D5-37FC-4D1E-9351-C68C8A691DBE}" srcOrd="1" destOrd="0" parTransId="{9DBBE973-D542-4789-817C-95E64A9C0639}" sibTransId="{875A594C-BC87-4687-88CF-B9F8B5501BE3}"/>
    <dgm:cxn modelId="{6841E74A-1966-42C2-8D93-B0218B345BBB}" type="presOf" srcId="{0F3BC266-1F9D-45E6-9A67-C8376AB00723}" destId="{8CC0F564-480A-47CF-8BDD-F8603B3D3F50}" srcOrd="0" destOrd="0" presId="urn:microsoft.com/office/officeart/2016/7/layout/BasicLinearProcessNumbered"/>
    <dgm:cxn modelId="{EDE4514F-6FBD-4C95-B0E6-921E74E96C7F}" type="presOf" srcId="{DDBA44D5-37FC-4D1E-9351-C68C8A691DBE}" destId="{F07535AB-6F34-461B-9C00-BECDAF122E6D}" srcOrd="0" destOrd="0" presId="urn:microsoft.com/office/officeart/2016/7/layout/BasicLinearProcessNumbered"/>
    <dgm:cxn modelId="{C289DF84-A748-421F-A301-E07298F524B5}" type="presOf" srcId="{DD8D1F1D-3A67-4C19-A3C0-B9133F1E3D5A}" destId="{F48FC798-0A37-4E0C-AD85-A07578BAFAF0}" srcOrd="0" destOrd="0" presId="urn:microsoft.com/office/officeart/2016/7/layout/BasicLinearProcessNumbered"/>
    <dgm:cxn modelId="{E8B9C88F-0313-4E51-853B-3AE6ADF16BEE}" type="presOf" srcId="{7FF988EC-1240-4F4A-8613-737B8F0E86E2}" destId="{8FEA7687-38D5-41AD-BB52-02E8534ACE2A}" srcOrd="1" destOrd="0" presId="urn:microsoft.com/office/officeart/2016/7/layout/BasicLinearProcessNumbered"/>
    <dgm:cxn modelId="{9299B5A3-2557-48AF-B877-88F48C25C61E}" srcId="{DD8D1F1D-3A67-4C19-A3C0-B9133F1E3D5A}" destId="{7FF988EC-1240-4F4A-8613-737B8F0E86E2}" srcOrd="2" destOrd="0" parTransId="{C585F062-08F6-4F5A-AE35-A1A5F2E065C9}" sibTransId="{0F3BC266-1F9D-45E6-9A67-C8376AB00723}"/>
    <dgm:cxn modelId="{4D3A56A8-0A91-428B-AF2B-949881292E9A}" srcId="{DD8D1F1D-3A67-4C19-A3C0-B9133F1E3D5A}" destId="{6B7967F3-A2D3-4A78-9DB0-A00AA617161B}" srcOrd="0" destOrd="0" parTransId="{4C8F8017-B82F-4EF1-9A65-4B14F880EA0A}" sibTransId="{EBC0FA89-3327-4AAF-B76E-BA25F01440C2}"/>
    <dgm:cxn modelId="{F385ECB2-D78F-4EBB-9D72-A34FC7261358}" type="presOf" srcId="{6B7967F3-A2D3-4A78-9DB0-A00AA617161B}" destId="{454B3334-E83C-4FD3-B2DE-ACA88700211B}" srcOrd="0" destOrd="0" presId="urn:microsoft.com/office/officeart/2016/7/layout/BasicLinearProcessNumbered"/>
    <dgm:cxn modelId="{67A23AC9-DD3F-46E9-A24A-CCE12F374DD8}" type="presOf" srcId="{875A594C-BC87-4687-88CF-B9F8B5501BE3}" destId="{2BC06B29-C859-449D-B4DF-9995F2A1E6CF}" srcOrd="0" destOrd="0" presId="urn:microsoft.com/office/officeart/2016/7/layout/BasicLinearProcessNumbered"/>
    <dgm:cxn modelId="{35F05FCD-A141-4A88-950F-737FBA93122E}" type="presOf" srcId="{7FF988EC-1240-4F4A-8613-737B8F0E86E2}" destId="{7AB3AFB6-F10B-46BB-9802-3BC6A833D4E2}" srcOrd="0" destOrd="0" presId="urn:microsoft.com/office/officeart/2016/7/layout/BasicLinearProcessNumbered"/>
    <dgm:cxn modelId="{489B20E1-FD61-4321-B6F7-219585710354}" type="presOf" srcId="{6B7967F3-A2D3-4A78-9DB0-A00AA617161B}" destId="{822BF46E-5DBE-42D5-BB95-D1B02C8A1CD7}" srcOrd="1" destOrd="0" presId="urn:microsoft.com/office/officeart/2016/7/layout/BasicLinearProcessNumbered"/>
    <dgm:cxn modelId="{564FF6E3-15B3-4D8D-B99E-320FAC7F0F89}" type="presOf" srcId="{EBC0FA89-3327-4AAF-B76E-BA25F01440C2}" destId="{F7F1E41B-0EAF-43BC-B097-E04A7D73E390}" srcOrd="0" destOrd="0" presId="urn:microsoft.com/office/officeart/2016/7/layout/BasicLinearProcessNumbered"/>
    <dgm:cxn modelId="{090D9AF7-0548-4AAF-8D75-8AB82BF0FFE3}" type="presOf" srcId="{DDBA44D5-37FC-4D1E-9351-C68C8A691DBE}" destId="{C23E6C8F-A8F3-4D37-93E4-F25395EF1C7A}" srcOrd="1" destOrd="0" presId="urn:microsoft.com/office/officeart/2016/7/layout/BasicLinearProcessNumbered"/>
    <dgm:cxn modelId="{AF893EA4-CB93-4311-A1F8-5FB16C8E9E4E}" type="presParOf" srcId="{F48FC798-0A37-4E0C-AD85-A07578BAFAF0}" destId="{4398FA7F-9668-46F9-999E-8C165B683945}" srcOrd="0" destOrd="0" presId="urn:microsoft.com/office/officeart/2016/7/layout/BasicLinearProcessNumbered"/>
    <dgm:cxn modelId="{CEE45C02-375A-4CFE-94D8-1CF3717601DD}" type="presParOf" srcId="{4398FA7F-9668-46F9-999E-8C165B683945}" destId="{454B3334-E83C-4FD3-B2DE-ACA88700211B}" srcOrd="0" destOrd="0" presId="urn:microsoft.com/office/officeart/2016/7/layout/BasicLinearProcessNumbered"/>
    <dgm:cxn modelId="{1844AD2B-6776-4703-9807-F49969B41A26}" type="presParOf" srcId="{4398FA7F-9668-46F9-999E-8C165B683945}" destId="{F7F1E41B-0EAF-43BC-B097-E04A7D73E390}" srcOrd="1" destOrd="0" presId="urn:microsoft.com/office/officeart/2016/7/layout/BasicLinearProcessNumbered"/>
    <dgm:cxn modelId="{031D28EB-6BAD-4A24-8515-FF3C62575BE3}" type="presParOf" srcId="{4398FA7F-9668-46F9-999E-8C165B683945}" destId="{6F97E0AB-12CE-411E-95EC-F8B045BA150F}" srcOrd="2" destOrd="0" presId="urn:microsoft.com/office/officeart/2016/7/layout/BasicLinearProcessNumbered"/>
    <dgm:cxn modelId="{5EA33CE0-DC25-4A6F-BEE3-E6F7C7C18814}" type="presParOf" srcId="{4398FA7F-9668-46F9-999E-8C165B683945}" destId="{822BF46E-5DBE-42D5-BB95-D1B02C8A1CD7}" srcOrd="3" destOrd="0" presId="urn:microsoft.com/office/officeart/2016/7/layout/BasicLinearProcessNumbered"/>
    <dgm:cxn modelId="{B2803DDB-8D4F-4131-A1C7-D28DE70C26D2}" type="presParOf" srcId="{F48FC798-0A37-4E0C-AD85-A07578BAFAF0}" destId="{09001F2C-F56D-488B-AC20-4C1E83DAE757}" srcOrd="1" destOrd="0" presId="urn:microsoft.com/office/officeart/2016/7/layout/BasicLinearProcessNumbered"/>
    <dgm:cxn modelId="{705DAE4F-110E-42AF-97D7-36407E3D8275}" type="presParOf" srcId="{F48FC798-0A37-4E0C-AD85-A07578BAFAF0}" destId="{E536CAF9-ACDB-458C-ADC8-0160276EFA7F}" srcOrd="2" destOrd="0" presId="urn:microsoft.com/office/officeart/2016/7/layout/BasicLinearProcessNumbered"/>
    <dgm:cxn modelId="{F3AA4634-DE6C-4407-87B5-FECCAC820E76}" type="presParOf" srcId="{E536CAF9-ACDB-458C-ADC8-0160276EFA7F}" destId="{F07535AB-6F34-461B-9C00-BECDAF122E6D}" srcOrd="0" destOrd="0" presId="urn:microsoft.com/office/officeart/2016/7/layout/BasicLinearProcessNumbered"/>
    <dgm:cxn modelId="{1341471B-1950-4BE0-BFDF-C15089D5D0E5}" type="presParOf" srcId="{E536CAF9-ACDB-458C-ADC8-0160276EFA7F}" destId="{2BC06B29-C859-449D-B4DF-9995F2A1E6CF}" srcOrd="1" destOrd="0" presId="urn:microsoft.com/office/officeart/2016/7/layout/BasicLinearProcessNumbered"/>
    <dgm:cxn modelId="{F4F2C530-7D2D-4B9D-91D2-6B622D9CB2BE}" type="presParOf" srcId="{E536CAF9-ACDB-458C-ADC8-0160276EFA7F}" destId="{4C93B99D-E3DA-49AE-94C7-1D43B8EFAD8D}" srcOrd="2" destOrd="0" presId="urn:microsoft.com/office/officeart/2016/7/layout/BasicLinearProcessNumbered"/>
    <dgm:cxn modelId="{6D2F803B-5932-428F-88DC-28FAA1107698}" type="presParOf" srcId="{E536CAF9-ACDB-458C-ADC8-0160276EFA7F}" destId="{C23E6C8F-A8F3-4D37-93E4-F25395EF1C7A}" srcOrd="3" destOrd="0" presId="urn:microsoft.com/office/officeart/2016/7/layout/BasicLinearProcessNumbered"/>
    <dgm:cxn modelId="{B22825C2-E07F-4415-AB04-89DFFF0DE9E7}" type="presParOf" srcId="{F48FC798-0A37-4E0C-AD85-A07578BAFAF0}" destId="{E1CFED05-1618-4D2C-8695-3010441E0B0E}" srcOrd="3" destOrd="0" presId="urn:microsoft.com/office/officeart/2016/7/layout/BasicLinearProcessNumbered"/>
    <dgm:cxn modelId="{08AFF158-9156-4B21-B978-5E74B7CA9D3B}" type="presParOf" srcId="{F48FC798-0A37-4E0C-AD85-A07578BAFAF0}" destId="{960425D4-6B26-483B-985A-F223DCF86921}" srcOrd="4" destOrd="0" presId="urn:microsoft.com/office/officeart/2016/7/layout/BasicLinearProcessNumbered"/>
    <dgm:cxn modelId="{69638BBF-7CF9-4997-9098-C8ADEAB88596}" type="presParOf" srcId="{960425D4-6B26-483B-985A-F223DCF86921}" destId="{7AB3AFB6-F10B-46BB-9802-3BC6A833D4E2}" srcOrd="0" destOrd="0" presId="urn:microsoft.com/office/officeart/2016/7/layout/BasicLinearProcessNumbered"/>
    <dgm:cxn modelId="{1CE5BA6E-990B-47D7-BB87-03BEE1879655}" type="presParOf" srcId="{960425D4-6B26-483B-985A-F223DCF86921}" destId="{8CC0F564-480A-47CF-8BDD-F8603B3D3F50}" srcOrd="1" destOrd="0" presId="urn:microsoft.com/office/officeart/2016/7/layout/BasicLinearProcessNumbered"/>
    <dgm:cxn modelId="{17F51836-DAA1-4015-A84B-25D566BAB1D6}" type="presParOf" srcId="{960425D4-6B26-483B-985A-F223DCF86921}" destId="{DC4CCDDC-C5C2-4353-A3E1-A9D3650A6EFF}" srcOrd="2" destOrd="0" presId="urn:microsoft.com/office/officeart/2016/7/layout/BasicLinearProcessNumbered"/>
    <dgm:cxn modelId="{9C0BFABC-E007-4A0A-AD0A-2C3EEFEAB7D3}" type="presParOf" srcId="{960425D4-6B26-483B-985A-F223DCF86921}" destId="{8FEA7687-38D5-41AD-BB52-02E8534ACE2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2AD4B-B6A5-4F2C-A1DD-A6E77A3D6CEE}">
      <dsp:nvSpPr>
        <dsp:cNvPr id="0" name=""/>
        <dsp:cNvSpPr/>
      </dsp:nvSpPr>
      <dsp:spPr>
        <a:xfrm>
          <a:off x="0" y="87569"/>
          <a:ext cx="6666833" cy="99815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Human Primacy</a:t>
          </a:r>
        </a:p>
      </dsp:txBody>
      <dsp:txXfrm>
        <a:off x="48726" y="136295"/>
        <a:ext cx="6569381" cy="900704"/>
      </dsp:txXfrm>
    </dsp:sp>
    <dsp:sp modelId="{199AD83F-27A3-443F-923E-011E21C2799E}">
      <dsp:nvSpPr>
        <dsp:cNvPr id="0" name=""/>
        <dsp:cNvSpPr/>
      </dsp:nvSpPr>
      <dsp:spPr>
        <a:xfrm>
          <a:off x="0" y="1157725"/>
          <a:ext cx="6666833" cy="998156"/>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Ideological Neutrality</a:t>
          </a:r>
        </a:p>
      </dsp:txBody>
      <dsp:txXfrm>
        <a:off x="48726" y="1206451"/>
        <a:ext cx="6569381" cy="900704"/>
      </dsp:txXfrm>
    </dsp:sp>
    <dsp:sp modelId="{FE8DA985-E430-4908-8A6E-E390E532F16B}">
      <dsp:nvSpPr>
        <dsp:cNvPr id="0" name=""/>
        <dsp:cNvSpPr/>
      </dsp:nvSpPr>
      <dsp:spPr>
        <a:xfrm>
          <a:off x="0" y="2227881"/>
          <a:ext cx="6666833" cy="998156"/>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Intellectual Property and Name, Image, Likeness (NIL)</a:t>
          </a:r>
        </a:p>
      </dsp:txBody>
      <dsp:txXfrm>
        <a:off x="48726" y="2276607"/>
        <a:ext cx="6569381" cy="900704"/>
      </dsp:txXfrm>
    </dsp:sp>
    <dsp:sp modelId="{6CF7CD23-4ECA-4BBC-B304-70DD9F77E441}">
      <dsp:nvSpPr>
        <dsp:cNvPr id="0" name=""/>
        <dsp:cNvSpPr/>
      </dsp:nvSpPr>
      <dsp:spPr>
        <a:xfrm>
          <a:off x="0" y="3298038"/>
          <a:ext cx="6666833" cy="998156"/>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Transparency</a:t>
          </a:r>
        </a:p>
      </dsp:txBody>
      <dsp:txXfrm>
        <a:off x="48726" y="3346764"/>
        <a:ext cx="6569381" cy="900704"/>
      </dsp:txXfrm>
    </dsp:sp>
    <dsp:sp modelId="{F6043B27-7970-41B9-94BE-93A5347E2B70}">
      <dsp:nvSpPr>
        <dsp:cNvPr id="0" name=""/>
        <dsp:cNvSpPr/>
      </dsp:nvSpPr>
      <dsp:spPr>
        <a:xfrm>
          <a:off x="0" y="4368194"/>
          <a:ext cx="6666833" cy="99815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Foreign Influence</a:t>
          </a:r>
        </a:p>
      </dsp:txBody>
      <dsp:txXfrm>
        <a:off x="48726" y="4416920"/>
        <a:ext cx="6569381" cy="900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B3334-E83C-4FD3-B2DE-ACA88700211B}">
      <dsp:nvSpPr>
        <dsp:cNvPr id="0" name=""/>
        <dsp:cNvSpPr/>
      </dsp:nvSpPr>
      <dsp:spPr>
        <a:xfrm>
          <a:off x="0" y="0"/>
          <a:ext cx="3414946" cy="368940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US" sz="2200" kern="1200"/>
            <a:t>Review software vendor agreements</a:t>
          </a:r>
        </a:p>
      </dsp:txBody>
      <dsp:txXfrm>
        <a:off x="0" y="1401973"/>
        <a:ext cx="3414946" cy="2213643"/>
      </dsp:txXfrm>
    </dsp:sp>
    <dsp:sp modelId="{F7F1E41B-0EAF-43BC-B097-E04A7D73E390}">
      <dsp:nvSpPr>
        <dsp:cNvPr id="0" name=""/>
        <dsp:cNvSpPr/>
      </dsp:nvSpPr>
      <dsp:spPr>
        <a:xfrm>
          <a:off x="1154062" y="368940"/>
          <a:ext cx="1106821" cy="110682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16152" y="531030"/>
        <a:ext cx="782641" cy="782641"/>
      </dsp:txXfrm>
    </dsp:sp>
    <dsp:sp modelId="{6F97E0AB-12CE-411E-95EC-F8B045BA150F}">
      <dsp:nvSpPr>
        <dsp:cNvPr id="0" name=""/>
        <dsp:cNvSpPr/>
      </dsp:nvSpPr>
      <dsp:spPr>
        <a:xfrm>
          <a:off x="0" y="3689333"/>
          <a:ext cx="3414946" cy="72"/>
        </a:xfrm>
        <a:prstGeom prst="rect">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535AB-6F34-461B-9C00-BECDAF122E6D}">
      <dsp:nvSpPr>
        <dsp:cNvPr id="0" name=""/>
        <dsp:cNvSpPr/>
      </dsp:nvSpPr>
      <dsp:spPr>
        <a:xfrm>
          <a:off x="3756441" y="0"/>
          <a:ext cx="3414946" cy="3689405"/>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US" sz="2200" kern="1200"/>
            <a:t>Audit AI-enabled software to determine if private data is being scraped or host models in foreign countries</a:t>
          </a:r>
        </a:p>
      </dsp:txBody>
      <dsp:txXfrm>
        <a:off x="3756441" y="1401973"/>
        <a:ext cx="3414946" cy="2213643"/>
      </dsp:txXfrm>
    </dsp:sp>
    <dsp:sp modelId="{2BC06B29-C859-449D-B4DF-9995F2A1E6CF}">
      <dsp:nvSpPr>
        <dsp:cNvPr id="0" name=""/>
        <dsp:cNvSpPr/>
      </dsp:nvSpPr>
      <dsp:spPr>
        <a:xfrm>
          <a:off x="4910503" y="368940"/>
          <a:ext cx="1106821" cy="1106821"/>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72593" y="531030"/>
        <a:ext cx="782641" cy="782641"/>
      </dsp:txXfrm>
    </dsp:sp>
    <dsp:sp modelId="{4C93B99D-E3DA-49AE-94C7-1D43B8EFAD8D}">
      <dsp:nvSpPr>
        <dsp:cNvPr id="0" name=""/>
        <dsp:cNvSpPr/>
      </dsp:nvSpPr>
      <dsp:spPr>
        <a:xfrm>
          <a:off x="3756441" y="3689333"/>
          <a:ext cx="3414946" cy="72"/>
        </a:xfrm>
        <a:prstGeom prst="rect">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3AFB6-F10B-46BB-9802-3BC6A833D4E2}">
      <dsp:nvSpPr>
        <dsp:cNvPr id="0" name=""/>
        <dsp:cNvSpPr/>
      </dsp:nvSpPr>
      <dsp:spPr>
        <a:xfrm>
          <a:off x="7512882" y="0"/>
          <a:ext cx="3414946" cy="3689405"/>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977900">
            <a:lnSpc>
              <a:spcPct val="90000"/>
            </a:lnSpc>
            <a:spcBef>
              <a:spcPct val="0"/>
            </a:spcBef>
            <a:spcAft>
              <a:spcPct val="35000"/>
            </a:spcAft>
            <a:buNone/>
          </a:pPr>
          <a:r>
            <a:rPr lang="en-US" sz="2200" kern="1200"/>
            <a:t>Consider policy for NIL considerations through AI</a:t>
          </a:r>
        </a:p>
      </dsp:txBody>
      <dsp:txXfrm>
        <a:off x="7512882" y="1401973"/>
        <a:ext cx="3414946" cy="2213643"/>
      </dsp:txXfrm>
    </dsp:sp>
    <dsp:sp modelId="{8CC0F564-480A-47CF-8BDD-F8603B3D3F50}">
      <dsp:nvSpPr>
        <dsp:cNvPr id="0" name=""/>
        <dsp:cNvSpPr/>
      </dsp:nvSpPr>
      <dsp:spPr>
        <a:xfrm>
          <a:off x="8666944" y="368940"/>
          <a:ext cx="1106821" cy="1106821"/>
        </a:xfrm>
        <a:prstGeom prst="ellips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292" tIns="12700" rIns="8629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29034" y="531030"/>
        <a:ext cx="782641" cy="782641"/>
      </dsp:txXfrm>
    </dsp:sp>
    <dsp:sp modelId="{DC4CCDDC-C5C2-4353-A3E1-A9D3650A6EFF}">
      <dsp:nvSpPr>
        <dsp:cNvPr id="0" name=""/>
        <dsp:cNvSpPr/>
      </dsp:nvSpPr>
      <dsp:spPr>
        <a:xfrm>
          <a:off x="7512882" y="3689333"/>
          <a:ext cx="3414946"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26.2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1 240,'48'0,"1"-2,65-11,-12 1,-69 10,56-11,69-14,-124 21,1 2,0 2,53 2,-49 1,1-1,55-9,-35 2,1 2,86 5,56-4,-132-9,-52 8,0 1,30-1,615 3,-322 4,-312 0,60 10,-59-6,56 2,79 5,12 0,404-14,-556 3,-1 1,0 2,-1 0,1 1,28 12,59 14,-52-25,0-2,0-2,64-7,-3 1,822 3,-917 2,0 0,33 8,-33-4,0-2,31 0,685-5,-721 0,1-1,41-11,-11 2,1 1,-25 4,1 2,46-3,-23 9,1 1,60 14,-53-11,-1-2,98-6,-42-1,599 3,-687-1,0-2,0-1,50-15,-51 12,0 0,1 2,53-3,63 11,138-5,-261-2,1 0,-1-1,28-11,27-6,-43 15,-3 0,0 2,0 0,38 0,569 6,-615 0,0 1,30 7,-31-5,0 0,26 0,-39-4,1-1,0 1,-1-1,1-1,-1 1,0-1,1-1,-1 1,13-7,3-1,2 1,-1 1,1 1,1 2,46-5,-58 8,14 0,49 2,-55 1,0-1,1-1,40-7,-8-14,-45 16,0 2,0-1,0 2,19-6,-25 9,-1-1,0 1,1 0,-1 0,1 0,-1 1,0-1,1 1,-1 0,0 0,0 0,0 0,1 0,-1 1,0-1,-1 1,1 0,0 0,4 4,-4-3,0 0,-1 1,0-1,1 0,-1 1,-1-1,1 1,0 0,-1 0,0 0,0-1,0 1,0 0,0 5,-1 56,0-62,-1 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53.5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11538 0,'0'2,"-1"-1,1 0,0 0,-1 0,1 0,-1 0,0 0,1-1,-1 1,0 0,1 0,-1 0,0 0,0-1,0 1,0 0,0-1,0 1,0-1,0 1,-2 0,-29 10,21-7,-57 21,-2-3,-133 24,170-39,1 1,-43 17,39-12,-47 10,2 0,63-16,-1-1,1-1,-1-1,-30 3,-103 5,-51 2,-52-2,-16 1,110-15,-223 4,230 10,-57 2,110-14,-1 4,-148 25,-54 10,259-34,-81 18,-280 54,352-68,19-2,0-3,-37 1,30-3,-49 9,50-5,-49 1,-1890-8,1930-1,-53-9,-48-3,-413 35,341-13,113-7,-167 23,85 2,95-15,-107 26,117-19,-143 11,-59 11,244-33,-81 5,-5 0,-22 14,117-21,1-2,-1-1,-55-4,-55 3,77 12,50-9,0 0,-30 1,-348-4,188-2,193-1,1 0,-1-1,1 0,0-1,0-1,0-1,-21-10,-47-16,-25-7,25 7,43 21,-48-7,61 14,1-1,-1-1,1-2,0 0,-34-17,45 18,-2 0,1 2,0 0,-1 1,-20-3,16 3,1 0,-39-14,44 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5:00.2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816 26,'38'0,"5"-1,1 1,-1 3,0 1,78 18,-87-14,0-1,1-2,51 0,-40-2,51 8,-40-3,63 1,0 0,38 2,170-10,-140-4,2513 3,-2676 1,-1 2,33 7,-32-5,1-2,28 2,-27-5,-1 2,0 0,33 8,19 5,144 8,-23 1,-172-19,-1 0,26 10,-30-9,1 0,0-1,32 3,-26-5,0 2,45 12,-41-8,43 5,216 43,-243-46,-25-6,1-2,39 1,-46-4,1 1,-1 0,0 2,1 0,-1 1,21 7,-11 0,0-1,1-1,0-2,1-1,0-2,0 0,38-1,-41-2,-1 1,30 7,44 3,703-10,-391-5,-396 2,0-1,1-1,-1 0,0-1,21-8,-19 5,-1 2,1 0,0 1,20-1,41 1,97 9,-23 20,-100-16,-8-2,85 3,-47-9,88-3,-158-1,0 1,-1-1,1-1,22-10,-23 9,-1 1,1 0,0 0,1 1,19-2,355 3,-190 4,-90 0,116-4,-155-10,-49 7,1 2,25-2,31 6,-41 1,46-4,-71 1,0 0,-1-1,1 0,-1-1,0 1,1-2,-1 0,-1 0,13-7,-19 9,-1 1,0 0,0 0,1-1,-1 1,0 0,0-1,0 1,-1-1,1 1,0-1,0 0,-1 1,1-1,-1 0,0 1,1-1,-1 0,0 0,0 1,0-1,0 0,0 0,-1-2,-16-52,3 10,13-13,2 48,-1 1,0-1,0 0,-1 0,-1 1,-3-16,4 24,0 1,0-1,0 1,-1-1,1 1,0-1,-1 1,1 0,-1 0,1-1,-1 1,1 0,-1 0,0 1,0-1,1 0,-1 1,0-1,0 1,0-1,0 1,0 0,0 0,1 0,-1 0,-4 0,-62 10,38-5,-132 0,111-5,1 1,-71 12,36-2,-18 4,40-2,-1-3,-84 3,-131-12,132-3,127 0,1 0,-1-1,1-1,0-1,0-1,-22-10,21 8,0 1,0 0,-1 2,0 0,-25-2,-16 6,1 2,-1 2,1 4,-85 19,100-16,-103 30,114-30,1-2,-37 4,-40 10,84-16,0-2,0-1,-1-1,-39-2,-36 2,68 2,-58 16,64-12,0-2,-1-1,-34 2,-92 6,-23 0,-349-14,504-1,1-1,0-1,0 0,-34-13,-21-4,-142-41,125 32,-39-4,248 33,1010 1,-1095-2,-1-1,0-2,0 0,52-19,-52 14,0 2,1 1,0 1,47-3,-25 6,-1-3,54-13,20-3,-61 13,-22 2,69-2,362 10,-412 5,-57-5,0-1,0 1,0-1,-1 1,1 0,0 0,0 1,0-1,-1 0,1 1,-1 0,1-1,-1 1,0 0,1 0,-1 1,2 2,-3-4,-1 0,0 1,1-1,-1 0,0 0,0 1,0-1,0 0,0 1,0-1,0 0,0 0,-1 1,1-1,0 0,-1 0,1 1,-1-1,0 0,1 0,-1 0,0 0,1 0,-2 1,-28 27,8-6,22-23,0 1,0-1,0 0,0 1,0-1,0 1,0-1,0 0,0 1,0-1,0 0,0 1,0-1,0 1,0-1,1 0,-1 1,0-1,0 0,1 1,-1-1,0 0,0 0,1 1,-1-1,0 0,1 0,-1 1,0-1,1 0,-1 0,0 0,1 0,-1 1,0-1,1 0,-1 0,1 0,-1 0,0 0,1 0,-1 0,0 0,1 0,0 0,25 2,-20-2,11 3,0 1,-1 1,23 8,30 9,92 23,-115-30,1-2,0-1,60 5,-74-12,-1 1,62 20,-25-6,-5-4,-5-3,98 39,-148-49,0 1,0 1,0 0,0 0,-1 1,0 0,9 9,-15-14,-1 1,0-1,0 1,0-1,0 1,0-1,0 1,-1-1,1 1,0 0,-1 0,0-1,1 1,-1 0,0 0,0 0,0-1,0 4,-1-2,0 0,0-1,0 1,0 0,-1-1,1 1,-1-1,0 0,1 1,-1-1,0 0,0 0,-1 0,1-1,-4 4,-6 1,1 0,-1-1,1 0,-1 0,-1-2,1 1,-1-2,-21 3,17-3,0 1,0 1,1 1,-18 6,6 0,-2-2,1-2,-1 0,-53 4,45-6,-67 9,-147 2,-1017-16,1230 2,1 2,-69 16,68-11,-1-2,-58 3,-1081-9,560-3,538 0,-91 4,44 24,77-17,24-3,0-1,-45 1,-117-9,-161 5,150 25,131-16,39-6,-47 3,49-6,-44 9,44-6,-45 3,-80 5,-28-1,41-10,-122-5,183-10,56 9,-1 0,-30-1,-75 8,-98-5,159-11,49 9,1 0,-30-1,30 4,-12 1,0-2,-54-10,7-2,-1 4,-94-1,126 9,-87-9,-56-2,-554 14,728-2,0-1,0 0,0-1,1-1,-28-10,28 8,-1 1,0 0,-1 2,1 0,-22-2,-73-7,75 6,-49-1,42 7,0-3,-52-8,49 5,1 2,-56 1,57 4,-1-3,-61-10,65 6,-62-1,60 5,-54-8,-92-16,63 0,103 22,0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5:09.6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0 383,'66'0,"0"-4,-1-2,83-19,-110 19,0 1,40 0,-50 4,0 0,0-2,-1-1,1-1,40-14,-47 13,-1 0,1 2,0 0,29-1,27-4,-9 1,0 3,126 6,-66 2,2107-3,-2190-3,0-2,-1-3,44-12,-37 9,-15 3,87-15,208-27,-54-2,-159 28,-90 17,0 1,0 0,50-1,559 8,-599-3,52-9,29-1,539 10,-318 4,-337-2,0 0,1 0,-1 0,0 0,0 0,0 1,0-1,0 1,0 0,-1 0,1 0,0 0,0 1,-1-1,1 1,0 0,-1-1,0 1,1 0,-1 0,3 5,-2-2,-1 0,0 0,0 0,0 1,-1-1,0 1,0-1,-1 1,1-1,-1 1,-1 6,0 14,-1-1,-2 0,0 0,-2 0,-1-1,0 0,-2 0,-15 29,6-11,-12 48,4-12,1-1,-19 102,42-174,1 0,-1 0,0 0,-1 0,1-1,-1 1,0-1,0 1,-1-1,1 0,-1 0,0-1,0 1,0-1,0 0,-1 0,1 0,-1-1,0 1,1-1,-1 0,0 0,0-1,-10 2,-10 2,0-2,0 0,-44-2,-21-1,-96-3,128-4,-105-27,13-1,45 12,75 15,0 2,0 0,-53-2,45 8,-3-1,1 2,-1 1,-64 13,72-9,25-5,0 1,0-1,1 1,-1 1,0-1,1 1,0 1,0-1,-8 6,-1 1,-1-1,-1-1,1 0,-1-1,0-1,-23 4,19-4,1 0,0 1,0 1,-24 13,24-11,1 1,21-10,-1-1,0 1,1 0,-1 0,1-1,-1 1,1-1,0 1,-1 0,1-1,0 1,-1-1,1 1,0-1,0 1,-1-1,1 0,0 1,0-1,0 0,0 0,-1 0,1 0,0 1,0-1,0 0,0 0,1-1,38 10,60 3,24 6,-27 1,58 14,-16-3,-86-21,84 28,-41-9,175 30,-141-34,317 39,-162-26,-158-18,206 6,1072-26,-2665 1,1203 3,-110 20,103-12,-69 3,29-1,-5 0,-1-1,76-6,-43 1,-834-5,444-4,-297 2,754 0,0 1,-1 0,1 0,0 1,1 0,-1 1,-15 6,66-2,1-7,63 2,178-20,-130 6,-111 11,1-2,81-16,-76 10,1 2,0 1,53 3,-52 2,-1-2,1-2,48-12,-37 6,1 3,-1 2,1 3,77 5,76-3,-1-23,-128 11,118-1,-126 11,110-19,-112 10,121-2,-116 16,116-3,-129-11,-49 7,0 2,27-2,-36 4,0 1,-1 0,1 0,0 1,0 0,0 1,-1 0,1 1,-1 0,0 0,1 1,-2 0,1 1,0 0,-1 0,0 1,0 0,-1 0,1 1,-1 0,-1 0,1 1,-1 0,7 12,-8-14,0 1,0-1,1-1,-1 1,1-1,1 0,-1 0,1-1,0 0,0 0,0-1,0 1,1-2,0 1,14 2,8 1,0-1,55 1,48-7,-97-2,0 2,1 1,-1 2,0 2,0 1,47 14,-51-10,0-1,36 3,-32-5,52 14,-55-8,0 2,48 28,-44-22,-25-14,23 12,59 41,-83-51,-1 0,0 1,-1 0,0 1,-1 0,0 0,0 1,-1 0,8 18,-8-13,-1 1,0 0,-2 0,0 1,0-1,0 23,6 34,-4-37,2 54,-10 19,3 89,1-192,-1 1,1 0,0-1,1 1,0-1,0 0,0 0,1 0,0-1,0 1,1-1,0 0,0 0,0 0,1-1,0 0,0 0,0 0,1-1,-1 0,1 0,0-1,0 0,14 5,6 0,-2 1,1 1,-1 2,-1 1,0 0,-1 2,-1 1,41 36,-57-46,1 0,0-1,0 1,0-1,1-1,0 0,-1 0,1 0,1-1,-1 0,0 0,1-1,0-1,-1 1,18 0,4-3,0 0,0-3,38-7,-39 5,178-16,14-7,-150 26,-55 4,1-1,-1-1,0-1,18-4,-34 7,0-1,1 0,-1 0,0 0,0 0,1 0,-1 0,0 0,1 0,-1 0,0 0,0 0,1 0,-1-1,0 1,1 0,-1 0,0 0,0 0,1 0,-1 0,0-1,0 1,0 0,1 0,-1 0,0-1,0 1,0 0,0 0,1-1,-1 1,0 0,0 0,0-1,0 1,0 0,0 0,0-1,0 1,0 0,0-1,0 1,0 0,0 0,0-1,0 1,-16-9,-34-4,45 12,-26-6,8 2,0 0,1-1,-36-16,50 17,1 0,-1-1,1 0,0 0,0-1,-7-10,-31-27,15 27,0 2,-1 1,-1 1,0 2,-44-10,-119-22,128 27,0 3,-79-5,-79-15,175 25,-1 2,-1 2,-81 5,51 0,61 0,0 1,-33 8,32-5,0-1,-25 0,-325-4,340-2,-1-2,1-1,-47-13,-24-5,90 21,0-1,0 0,1-1,-1 0,1-1,0 0,-22-14,34 19,-1-1,0 1,1-1,-1 1,1-1,-1 1,0-1,1 0,-1 1,1-1,0 0,-1 0,1 1,0-1,-1 0,1 0,0 0,0 1,0-1,0 0,-1 0,1 0,0 1,1-1,-1 0,0 0,0 0,0 0,0 1,1-1,-1 0,0 0,1 1,-1-1,0 0,1 0,-1 1,1-1,-1 0,1 1,0-1,-1 1,1-1,0 1,-1-1,1 1,0-1,-1 1,1 0,1-1,48-24,-40 21,43-17,89-23,-84 28,307-85,143-7,-333 65,-64 13,-41 14,127-35,-150 36,90-17,-113 27,0-1,-1-1,28-12,-34 12,1 0,1 1,-1 0,1 2,0 0,27-1,3 4,157 4,-204-3,0 1,1-1,-1 1,1-1,-1 1,0 0,0 0,1 0,-1 0,0 0,0 0,0 0,0 1,0-1,0 1,-1 0,1 0,0-1,-1 1,1 0,-1 0,0 0,0 1,0-1,0 0,0 0,0 1,0-1,0 3,1 9,0 0,-1 0,-1 0,-1 19,0-23,0 0,1 0,1 0,0 1,0-1,3 11,0-14,-1 0,2 0,-1-1,1 0,0 0,0 0,0 0,1-1,0 0,0 0,7 4,-7-6,0 1,-1 0,0 0,0 0,0 1,0 0,-1 0,0 0,0 0,0 1,0 0,-1-1,0 1,-1 0,5 12,-6-12,-1 0,1 0,-1 0,0 0,-1 0,1 0,-1 0,-1 0,1 0,-1-1,0 1,0 0,0-1,-1 0,0 1,0-1,0 0,-1 0,0-1,-6 7,-4 8,4-5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5:24.4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957 259,'53'0,"25"-2,-1 4,1 3,113 22,77 22,-76-15,-7-2,253 43,-136-28,271 45,-231-54,-305-35,92 1,-73-3,97 13,-84-5,0-4,122-6,-65-2,2543 3,-2635 3,-1 1,0 2,-1 2,1 0,-1 3,46 20,79 24,-92-38,-33-7,1-2,0-1,55 4,40 2,-78-7,54 1,-71-5,-1 1,0 2,-1 1,1 2,39 15,-14-5,32 4,98 12,-136-29,1-1,-1-3,68-7,-51-6,-49 7,1 2,25-2,413 5,-430 3,-1 0,0 2,0 1,-1 0,0 3,34 14,-18-7,50 12,-19-3,-59-19,1 0,-1-2,1 1,0-2,18 3,-28-6,24 3,-1-2,38-3,-59 1,1 0,0 0,-1-1,1 0,-1 0,1-1,-1 0,0 0,0-1,0 0,-1 0,1 0,7-8,-5 3,1 0,0 1,1 0,-1 0,1 2,1-1,-1 1,1 1,0 0,1 1,-1 0,23-4,-22 5,0 0,-1-1,1-1,-1 0,0-1,0 0,-1-1,0 0,0 0,-1-2,14-12,26-19,-44 37,-1-1,1 1,0 0,0 1,0 0,0 0,0 0,1 0,-1 1,7 0,69 1,-63 1,1-1,31-3,-46 3,0-1,1-1,-1 1,0-1,0 0,0 0,0 0,-1-1,1 1,-1-1,1 0,-1-1,7-6,2-1,0-5,-13 15,0 1,0-1,-1 0,1 1,0-1,-1 0,1 1,-1-1,1 1,-1-1,1 1,-1-1,1 1,-1-1,1 1,-1-1,0 1,1 0,-1-1,0 1,1 0,-1 0,0-1,0 1,1 0,-1 0,0 0,1 0,-1 0,-1 0,-436-84,353 70,-194-17,-4 8,-151-4,34 43,88 15,5 20,243-40,17-3,0-2,-49 0,-1734-7,1648 14,7 1,28-2,10 0,105-9,-44 7,43-4,-43 1,-24 6,73-8,-53 3,-32-6,-184-6,266 0,0-1,-32-11,35 9,0 0,-53-5,-207-11,-146-5,356 28,29-2,0 2,0 2,0 3,0 1,-70 19,-73 19,139-27,-96 16,91-23,29-5,0 0,-37 0,-18-4,-114 16,60 5,76-10,0-2,0-3,-101-1,122-5,-61 11,61-6,-59 1,-7-5,-118-5,97-23,77 17,22 3,1 1,-45-1,-564 7,618 1,0 0,1 1,-1 1,1 0,-23 10,-33 7,35-12,0-2,-1-1,-50-1,70-6,1 1,-1 1,1 0,-1 1,1 1,0 1,0 1,0 0,-21 10,28-10,-3 2,1 0,-2-1,1-1,0-1,-23 5,94 6,96 18,120 19,-156-38,349 22,-339-38,183 5,-215 9,-60-6,43 1,378-6,-217-2,-226 2,0 0,0 1,-1 1,1 0,-1 1,18 7,-17-5,1-1,-1-1,1 0,0-1,15 1,21 2,-1 2,67 19,50 9,-124-29,43 15,1 1,67 1,-91-16,71 18,14 1,-87-18,-11-3,0-3,0-1,77-9,-123 7,0-1,-1 1,1-1,0 0,-1 0,1 0,-1 0,1-1,-1 1,0-1,0 1,1-1,-1 0,0 0,0 0,-1 0,1 0,0 0,-1 0,1-1,-1 1,0-1,0 1,0-1,0 1,0-1,0 0,-1 0,1 1,-1-6,2-11,-1 1,-1-1,-4-30,1 14,4 11,-1 15,0-1,0 0,-1 0,-2-13,3 22,0-1,-1 0,1 1,-1-1,1 1,-1-1,0 1,0-1,0 1,1-1,-1 1,-1 0,1 0,0-1,0 1,0 0,-1 0,1 0,0 0,-1 0,1 1,-1-1,1 0,-1 1,1-1,-1 1,0-1,1 1,-1 0,1 0,-3 0,-17 1,0 1,0 2,-39 10,-1 1,-49 13,-16 2,21-8,70-13,0-2,0-2,-57 3,-544-10,615 1,0-2,0 0,0-2,0 0,1-1,-30-14,-14-3,41 16,-1 2,-25-2,0-1,-126-17,129 19,-1 2,0 2,-50 5,-71-4,81-11,55 7,-54-3,65 7,0-2,-27-5,-39-5,35 10,0-3,0-2,-57-16,95 21,-1 1,0 1,-20 0,22 1,0 0,0-1,1 0,-18-5,30 6,-1 1,1-1,0 0,-1 0,1 0,0 0,-1 0,1 0,0 0,-1 0,1-1,0 1,0 0,-1 0,1 0,0 0,-1 0,1 0,0-1,0 1,-1 0,1 0,0 0,0-1,-1 1,1 0,0 0,0 0,0-1,0 1,-1 0,1-1,0 1,0 0,0 0,0-1,0 1,0 0,0-1,0 1,0 0,0-1,0 1,0 0,0-1,0 1,0-1,17-8,27-2,171-36,-169 37,93-8,-52 9,-24 1,28-5,126-1,-198 14,-1-2,1-1,18-4,47-6,80 12,-63 1,122-14,-68 3,-102 9,0-3,59-11,-53 5,0 3,1 2,91 4,-105 0,56-9,41-1,673 13,-612 11,-15 1,1378-11,-763-4,-315-18,-370 15,-66 4,97-14,-107 9,0 2,0 2,47 4,68-3,-131-3,-1 0,39-13,-43 10,0 1,1 1,0 1,23-1,12 1,0-3,-1-3,76-23,-73 14,-43 13,0 0,0 1,1 1,28-3,-10 3,70-17,-72 13,0 1,47-3,200-16,-237 20,60-14,11-3,11-1,-84 15,0 1,72-4,710 13,-813-2,0-1,-1 0,1 0,-1-2,0 1,0-1,0-1,0 1,0-2,-1 1,0-1,14-13,35-20,-41 28,-1-1,26-23,27-19,-14 13,-44 31,1 0,1 1,0 1,16-9,-14 9,-1-1,0 0,0-1,12-12,-12 10,0 1,1 0,23-12,2 1,-33 17,1 0,1 1,-1-1,1 2,-1-1,1 1,0 1,0 0,18-3,134 5,-77 2,-85 3,-13 7,-18 9,8-15,0-1,0-1,-1-1,1-1,-1-2,1 0,-28-4,-27 0,-625 4,672-1,-55-10,54 5,-51-2,45 10,-62 10,61-6,-59 2,70-7,-57 10,56-5,-54 1,-1313-8,1368 0,-56-11,55 7,-55-4,-1400 9,687 1,760-2,-54-10,53 5,-50-2,-1459 9,1513-2,-56-11,53 6,-41-1,45 6,-11 1,0-3,-46-8,46 5,-1 1,0 3,0 1,-50 6,13 7,51-6,-56 2,-117 4,-22 1,-433-13,641 1,-1 1,-32 7,-34 4,-291-12,205-3,222 13,-31-6,1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29.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1 162,'960'0,"-670"-24,-235 17,80-11,169-13,260-17,-376 28,427 6,-373 17,-111-5,143 5,-203 10,-51-9,0 0,27 1,-35-5,49 2,79 12,148 31,-13-16,-84-13,1088 65,1912-83,-3087 7,170 31,-172-19,175 6,-245-22,55 11,-53-7,49 2,-23-6,118-3,-158-2,1-1,-1-1,0-1,0 0,0-2,-1 0,-1-1,19-13,42-20,-40 19,-32 19,0 0,1 1,0 0,16-6,-21 9,0 0,0 0,0 1,0 0,1 0,-1 0,0 0,0 0,0 0,0 1,1 0,-1 0,0 0,0 0,0 0,0 0,5 4,3 3,-1 0,1 1,-1 0,-1 1,9 10,-11-11,0-1,0-1,0 1,1-1,0 0,1-1,-1 0,1 0,10 4,9-2,1 0,-1-2,1-2,1 0,-1-2,0-1,42-4,-4 1,-15-2,-50 4,0-1,0 1,0 0,-1-1,1 1,0-1,0 1,0-1,-1 0,1 0,0 0,-1 0,1 0,-1 0,1 0,-1 0,0-1,1 1,-1-1,0 1,0-1,0 1,0-1,1-2,-2 4,0-1,-1 0,1 0,0 0,-1 0,1 1,0-1,-1 0,1 0,-1 0,1 1,-1-1,1 0,-1 1,0-1,1 0,-1 1,0-1,1 1,-1-1,0 1,0 0,0-1,1 1,-1 0,0-1,0 1,0 0,0 0,0 0,-1 0,-33-5,32 5,-79-1,58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31.1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55,'27'0,"0"0,0 2,-1 1,1 1,28 8,74 17,-81-21,46 16,-5 1,98 16,56-1,-59-11,228 8,-123-16,549 23,-499-27,-227-8,20 1,151 7,-77-4,-3 0,814-14,-971-1,56-10,34-1,-85 9,0-3,83-20,24-5,92-18,-153 27,39-6,140-11,-229 33,53-13,24-4,35 1,85-10,-52 9,-107 12,129-4,-194 15,0-1,35-7,33-4,28-1,-78 8,47-1,-10 5,291 5,-81 43,-272-44,10 3,141 23,-86-16,93 26,-76-15,-64-14,0-2,1-2,0-1,0-1,0-1,1-2,-1-2,0-1,35-7,-49 7,-1 2,0 0,1 0,-1 2,1 0,-1 1,18 5,62 4,33-13,84 4,-196 1,1 1,-1 0,28 11,-30-9,0 0,1-2,0 0,27 3,235-6,-134-3,-125 1,1-1,33-8,-32 5,0 2,24-2,11 7,-1 2,1 3,75 18,-63-11,-53-10,0 1,25 11,-29-11,0 0,1-1,20 5,-27-9,-1 1,1-1,-1 0,1 0,-1-1,1 1,-1-1,0-1,1 1,-1-1,0 1,7-5,35-15,0 2,72-19,-112 37,0 1,0-1,0 1,0 1,0-1,-1 1,1 1,0-1,0 1,-1 0,1 1,-1-1,1 1,-1 1,0-1,6 5,-2-1,2-2,-1 1,20 5,-28-10,-1-1,1 0,-1 0,0 0,1 0,-1-1,1 1,-1-1,0 1,1-1,-1 0,0 0,0 0,0 0,0 0,0-1,0 1,0-1,0 1,0-1,-1 1,1-1,-1 0,1 0,-1 0,1 0,-1 0,0 0,0 0,0-1,0-2,6-10,-1-1,-1 0,3-20,-6 30,12-86,-8 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32.4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57,'610'0,"-586"2,0 0,31 7,35 4,492-10,-297-6,-247 2,54-11,31-1,51-1,32 1,-153 14,-11 0,1-1,-1-2,79-13,-94 9,1 2,0 2,0 0,0 2,0 0,0 2,0 2,40 9,-26-6,1-2,-1-2,1-2,49-4,6 0,-25 3,-10-2,0 3,109 17,-93-4,1-3,121 1,-160-10,58 10,-57-6,50 1,-12-7,-57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35.9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1 265,'7'1,"0"0,-1 1,1 0,0 0,8 3,12 4,16 1,1-1,-1-3,2-2,49-1,-75-2,0 1,0 1,20 5,-18-4,1 0,23 1,151-7,64 4,-159 10,34 2,1001-12,-552-5,528 3,-1059-2,-1-3,65-15,-65 10,0 2,67-1,-83 7,68-13,-58 7,53-17,-79 18,0 1,0 1,1 1,36-3,-13 9,-1 2,1 1,-1 3,56 17,-96-24,41 10,45 19,-53-17,62 11,-25-7,370 79,-390-88,16 3,86 2,35-1,8 1,-45-11,238-5,-323-5,66-15,-18 2,-9-4,-80 16,1 2,54-6,132-14,-132 16,-27 4,73-2,-60 10,112 16,-134-10,11 2,84 23,-131-30,-1-1,1 0,-1-1,1 0,-1-1,0 1,1-2,-1 1,0-2,1 1,-1-1,12-5,-7 2,0 2,1 0,29-4,379 6,-210 4,-209-2,72 1,140-18,-9-10,-158 21,0 2,94 5,39-2,-164-2,1-1,-1 0,30-11,-31 8,0 2,1 0,-1 1,22-2,330 3,-182 6,-170-3,37 1,0-3,86-13,-37-13,10-2,-70 25,0 2,1 2,43 4,-33 0,67-5,-117 1,1 0,0 0,-1 0,1-1,-1 1,1-1,-1 0,0 0,0-1,0 1,0-1,0 0,0 0,-1 0,1-1,-1 1,0-1,0 0,-1 0,1 0,2-6,0 2,1 0,0 1,0 0,12-12,-13 16,0 0,0 0,0 0,1 0,0 1,-1 0,1 0,0 1,0-1,0 1,0 1,6-1,82 3,-51 0,250-1,-329 1,0 2,0 1,-68 19,74-16,-19 2,36-8,-1 0,1 1,0 1,0 1,0 0,-13 7,17-8,-1 0,1 0,-1-1,0 0,1-1,-1 0,0-1,-12 1,-88-4,50 0,-23 0,-125 4,182 2,0 2,1 0,0 1,-27 12,19-6,-47 10,48-14,0 1,-34 15,4-1,38-18,0-1,0-2,-1 0,1-1,-1-2,1-1,0 0,-1-2,-38-9,-52-19,-34-7,60 11,66 19,1 1,-29-5,-5 2,28 4,-1 1,-43-1,-1728 7,1768-2,-56-11,56 6,-54-2,44 5,1-1,0-3,-40-11,-4-1,35 8,28 6,-1 0,1 2,-25-2,-100-7,-19-2,129 13,0-3,1-1,-40-11,39 7,-1 2,-72-4,-1504 12,1594 1,-1 0,-33 8,32-6,0 0,-24 1,-42-5,52-1,0 1,0 2,-70 13,70-8,-74 4,14-2,-128 28,203-32,4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38.2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29,'37'0,"0"-1,0 2,0 1,65 13,83 12,-138-20,1-2,1-2,83-6,-27 0,3298 3,-3333-3,114-21,-12-17,-35 29,229 10,-167 5,1045-3,-1197 5,-31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39.1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98 137,'-5'0,"-6"0,0-4,0-6,4-6,-3-1,0-1,3-2,-2 2,0 0,1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44.5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943 27,'20'-1,"0"-1,35-8,-34 5,1 2,25-2,282 4,-154 2,-151 1,-1 0,32 7,33 4,-22-7,75 17,18 3,-1-3,-89-10,116 4,-107-13,96 18,-96-10,96 3,95 11,-13 0,-52-13,43 0,-17 1,-1-1,113 2,191-2,-330-16,42 5,271-4,-278-26,-43 2,128-12,27-3,-231 30,91-3,-21 0,17 0,312 15,-495 1,1 1,-1 1,0 1,0 1,37 15,-35-12,-1-1,1-1,1-1,39 4,336-8,-193-5,-188 5,0 0,35 8,-34-6,1 0,24 1,636-3,-331-5,-334 2,-1 0,1-2,18-5,39-4,-56 10,0-1,0-1,-1-1,20-7,-19 5,0 2,1 0,30-4,119 8,7 0,-164-1,1-1,-1 0,0 0,1-1,12-7,-12 6,-1 0,1 1,0 0,18-3,44 6,-63 2,0 0,1-1,-1 0,0-1,0 0,0-1,0 0,-1-1,19-6,-11-1,0 0,0 2,1 0,0 1,0 1,1 1,0 1,0 0,35-1,-28 4,0 1,-1 1,1 2,-1 0,0 2,0 1,40 14,-57-17,-1 0,1-1,-1 0,1-1,0 1,0-2,-1 1,1-1,0-1,10-1,22 0,-38 3,0-1,0 1,1 0,-1 1,0-1,0 0,0 1,0 0,0 0,-1 0,1 0,0 0,-1 0,0 1,1-1,-1 1,0-1,0 1,-1 0,1 0,0 0,-1 0,0 0,0 1,0-1,0 0,1 7,-1-7,0 1,0 0,0 0,-1 0,1 0,-1 0,0 0,0 0,0 0,-1 0,1 0,-1 0,0-1,0 1,0 0,-1 0,1-1,-1 1,0-1,0 1,0-1,-1 0,-3 5,-12 1,-1 0,1-2,-1 0,0-1,-1-1,1-1,-35 3,-40 1,-22 4,11 0,80-11,1 2,-1 0,1 1,0 2,-31 10,13 0,19-7,1 0,-27 15,41-19,0 0,1 1,-1 0,1 0,1 1,-1 0,1 0,0 0,-6 11,-60 83,59-78,6-7,-2-1,0 1,-1-2,-1 0,-12 14,20-25,-1 0,0 0,0 0,0 0,0 0,0-1,-1 0,1 0,-1 0,1 0,-1-1,0 0,0 0,0 0,0 0,0-1,1 0,-1 0,0 0,0-1,0 1,-9-4,-48-18,49 17,1 0,-1 1,-21-5,28 8,1 1,-1 0,1 0,-1 0,1 0,-1 1,1 0,-1 0,1 1,-1-1,1 1,-7 4,-5 1,0 0,-1-1,0-1,0-1,0 0,-35 2,-117-8,69-1,61 3,1-2,-67-12,52 3,17 2,-1 2,-75-4,52 11,9 2,-1-3,-96-15,99 9,0 2,-1 3,-55 4,20-1,72 0,1 1,-1 0,1 1,0 1,0 0,-17 7,16-5,0-1,-1 0,0-2,-28 5,-29-8,53-1,0 1,0 1,0 0,-35 8,31-4,0-1,-40 2,44-5,0 1,-1 1,1 0,-33 11,21-5,-1-1,1-1,-2-2,-37 2,-31 5,10-1,52-8,0 3,-40 10,4 1,-1-3,-85 5,58-15,72-5,0 2,-1 2,-45 9,35-5,0-2,0-2,0-2,-53-4,-2 0,38 6,-97 17,134-16,-85 21,81-18,-1 0,0-2,-52 5,35-10,-1 3,-51 9,-29 2,12-1,37-5,0-2,-116-8,60-1,-1245 3,1340-2,1-1,1-3,-38-9,-64-10,127 24,0-1,0-1,0 1,0-1,1-1,-16-8,-9-3,21 11,0 1,0 0,0 0,0 2,0 0,-26 1,22 0,0 0,0-2,-29-4,-107-27,127 28,-1 1,-53 0,51 4,1-2,-47-8,45 4,-46-2,45 6,-43-9,26 4,0 2,0 2,-88 6,29-1,-2461-2,2548 1,0 2,-34 7,33-6,-1 0,-24 1,13-6,1-2,0-1,0-2,0 0,-53-20,3 2,18 8,44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2T23:24:52.0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464 306,'155'0,"-237"-3,44 1,0 1,0 2,-50 8,23 13,54-17,0 0,-1-1,0-1,0 0,-17 2,19-4,-11 1,-1-1,1 0,-1-2,1 0,-33-7,53 8,1 0,-1 0,1 0,-1 0,1 0,-1 0,1 0,-1 0,1 0,0 0,-1-1,1 1,-1 0,1 0,0-1,-1 1,1 0,-1 0,1-1,0 1,-1 0,1-1,0 1,0 0,-1-1,1 1,0-1,0 1,0-1,-1 1,1-1,13-5,24 0,420 3,-233 5,513-2,-700-1,56-11,-55 6,52-1,59 9,117-4,-183-10,-51 7,55-3,51-5,-94 6,55 1,-59 6,-1-2,60-10,-1 0,-66 10,52-10,-40 5,0 2,1 1,0 3,48 5,12-1,613-3,-538-15,-71 4,0-1,71-2,12 17,159-6,-189-21,-105 13,-31 6,0 1,42-2,-46 5,-1-2,29-5,31-4,44-4,-42 5,53-13,-92 15,0 1,72-2,541 11,-631 1,1 0,26 7,48 4,-24-13,-43-1,0 1,0 2,67 12,-76-9,1-1,39 0,-37-2,0 0,28 6,91 23,-53-23,-67-7,0 1,33 7,-14-2,-1-2,1-2,87-5,-31-1,12 1,126 5,-171 9,-50-8,0 0,27 1,133-7,74 4,-96 23,43 1,-121-15,-39-4,68 1,807-9,-896 2,0 1,34 7,33 4,-36-12,-28-1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5B408-1F4F-4BE2-8549-D2BAD3B8B980}" type="datetimeFigureOut">
              <a:rPr lang="en-US" smtClean="0"/>
              <a:t>2/22/2026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91A61-59B0-4A27-8F6C-C1AB67B30D0C}" type="slidenum">
              <a:rPr lang="en-US" smtClean="0"/>
              <a:t>‹#›</a:t>
            </a:fld>
            <a:endParaRPr lang="en-US"/>
          </a:p>
        </p:txBody>
      </p:sp>
    </p:spTree>
    <p:extLst>
      <p:ext uri="{BB962C8B-B14F-4D97-AF65-F5344CB8AC3E}">
        <p14:creationId xmlns:p14="http://schemas.microsoft.com/office/powerpoint/2010/main" val="41262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41869F-9802-4FF8-B6F1-086DAF18B3C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996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https://ai-or-human.github.io/</a:t>
            </a:r>
          </a:p>
          <a:p>
            <a:r>
              <a:rPr lang="en-US" dirty="0"/>
              <a:t>https://www.instagram.com/reel/DQKkTiZknfb/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A14C2-791A-4951-B2A3-3F5661D90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A0CE-F7C5-4787-4485-1CC173036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AC100-6A64-8D6B-ED15-D53CE7FCE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74AFDE-0AF1-24C3-3BB0-1391ED85EE70}"/>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5" name="Footer Placeholder 4">
            <a:extLst>
              <a:ext uri="{FF2B5EF4-FFF2-40B4-BE49-F238E27FC236}">
                <a16:creationId xmlns:a16="http://schemas.microsoft.com/office/drawing/2014/main" id="{A7042F1C-03F1-9F6B-2BD0-A9B0C98C5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7F17F-C897-81B6-5AFC-423F7E85C3F5}"/>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223972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4CA8-1713-5093-2C87-C388D6128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A3BDB-1690-E8C6-CFEF-35DB574BA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BEA0C-DC00-E720-D568-B240D57B0479}"/>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5" name="Footer Placeholder 4">
            <a:extLst>
              <a:ext uri="{FF2B5EF4-FFF2-40B4-BE49-F238E27FC236}">
                <a16:creationId xmlns:a16="http://schemas.microsoft.com/office/drawing/2014/main" id="{524B86BD-5530-07DC-F0D9-CF480DE62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BF16B-D83A-FCD7-0410-703338E293FE}"/>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202958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C596C-6CB4-05F0-F397-ACC898590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121892-97ED-3887-E7FF-508208CE60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CA245-9574-042B-1E94-2F821B9F4C9C}"/>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5" name="Footer Placeholder 4">
            <a:extLst>
              <a:ext uri="{FF2B5EF4-FFF2-40B4-BE49-F238E27FC236}">
                <a16:creationId xmlns:a16="http://schemas.microsoft.com/office/drawing/2014/main" id="{BBC7EABC-5E89-9CB8-420D-C7216C988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39625-4DD1-4FF9-CDF8-B1B6AE71C97D}"/>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293839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2/22/2026</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828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2/22/2026</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7230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2/22/2026</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7395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2/22/2026</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7857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2/22/2026</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6881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2/22/2026</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54256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2/22/2026</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257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2/22/2026</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2061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7890-D822-FA11-209A-CE33FB146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843BF-09A3-D33F-E633-9F0645048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6B20-644C-DD57-50C2-0A8EC3E22C01}"/>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5" name="Footer Placeholder 4">
            <a:extLst>
              <a:ext uri="{FF2B5EF4-FFF2-40B4-BE49-F238E27FC236}">
                <a16:creationId xmlns:a16="http://schemas.microsoft.com/office/drawing/2014/main" id="{1D86C4E5-8CA4-A38E-DB03-33E163F8D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A6F03-B59F-36FA-F162-2E8DCD8EE5CE}"/>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3084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2/22/2026</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56261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2/22/2026</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32231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2/22/2026</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407798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A107-D41F-558A-779F-03E55465C9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E47FDE-C123-4CED-6343-6434BBAFD8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7C0A2-43CC-09D5-B77E-ED74C442FE9A}"/>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5" name="Footer Placeholder 4">
            <a:extLst>
              <a:ext uri="{FF2B5EF4-FFF2-40B4-BE49-F238E27FC236}">
                <a16:creationId xmlns:a16="http://schemas.microsoft.com/office/drawing/2014/main" id="{1A0BB1E6-1F3A-5FFF-3E15-50D2EAEA7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9EF4A-CAE1-40F0-EBB2-29B0ED7BB3B7}"/>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83072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7211-2735-1695-CC76-2BE3F6726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3693D-FE26-4EC9-9602-0FD88401C0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B3ED4-621C-F1CE-0147-514C37D15A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24DD2-D075-71E7-36F1-A6795D5763EB}"/>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6" name="Footer Placeholder 5">
            <a:extLst>
              <a:ext uri="{FF2B5EF4-FFF2-40B4-BE49-F238E27FC236}">
                <a16:creationId xmlns:a16="http://schemas.microsoft.com/office/drawing/2014/main" id="{729927EC-1764-57A6-E13B-625854E14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66883-B229-3267-23D1-1198EF711319}"/>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96076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042C-1CB9-6CCD-8E48-E62196DC3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47471-63ED-8487-11D2-41B0F6A31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B8A79-2E0B-5BC7-D509-04A2AE49B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EBCBC7-CD04-4810-2E58-98A76899D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FE39D7-2547-16A1-460D-347DD565E5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306597-1FD0-14EE-824D-7B05C52A3047}"/>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8" name="Footer Placeholder 7">
            <a:extLst>
              <a:ext uri="{FF2B5EF4-FFF2-40B4-BE49-F238E27FC236}">
                <a16:creationId xmlns:a16="http://schemas.microsoft.com/office/drawing/2014/main" id="{BB3A8A32-0E3C-BC52-39A7-90360ED20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A71023-3E19-847A-95FA-DDABA58D3B54}"/>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7655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4AF5-F97C-39D1-9BC6-3C9844BB46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C2771A-5F3A-CA08-2ABD-D541BA7FF197}"/>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4" name="Footer Placeholder 3">
            <a:extLst>
              <a:ext uri="{FF2B5EF4-FFF2-40B4-BE49-F238E27FC236}">
                <a16:creationId xmlns:a16="http://schemas.microsoft.com/office/drawing/2014/main" id="{48F1A28D-69EC-1D22-5E0B-A4E3036F3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30F8D4-AF89-40E1-7E8E-6546A4FFC4BC}"/>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80542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41D987-D26B-3805-D6CB-65E23D4603E3}"/>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3" name="Footer Placeholder 2">
            <a:extLst>
              <a:ext uri="{FF2B5EF4-FFF2-40B4-BE49-F238E27FC236}">
                <a16:creationId xmlns:a16="http://schemas.microsoft.com/office/drawing/2014/main" id="{38E5E65D-9055-8E99-FC72-DA2B802540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F4CA42-BD81-C77A-322D-3C534880A5C9}"/>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225505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6E0D-ECA4-DC8F-BC25-39F411532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4D07FE-7473-4E34-39FA-E2950BCC6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2456B9-EEAD-378C-BE59-FEA580FF2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EB588-BB5A-B2DF-7E2A-E100F3373166}"/>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6" name="Footer Placeholder 5">
            <a:extLst>
              <a:ext uri="{FF2B5EF4-FFF2-40B4-BE49-F238E27FC236}">
                <a16:creationId xmlns:a16="http://schemas.microsoft.com/office/drawing/2014/main" id="{456E9283-55F2-AC3E-802D-C9A134458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D1924-1D06-EE9C-5C86-59AA630245DB}"/>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4760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813-C33B-5566-ED3B-8A208DC12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6DA7B7-F6A4-7D00-56E6-14C953991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B16D68-E63B-531C-BB55-A018FC156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2337B2-3B45-DD23-9816-A1D6939E202D}"/>
              </a:ext>
            </a:extLst>
          </p:cNvPr>
          <p:cNvSpPr>
            <a:spLocks noGrp="1"/>
          </p:cNvSpPr>
          <p:nvPr>
            <p:ph type="dt" sz="half" idx="10"/>
          </p:nvPr>
        </p:nvSpPr>
        <p:spPr/>
        <p:txBody>
          <a:bodyPr/>
          <a:lstStyle/>
          <a:p>
            <a:fld id="{8A6DC3C2-E1B8-45A0-8257-CC66204932D8}" type="datetimeFigureOut">
              <a:rPr lang="en-US" smtClean="0"/>
              <a:t>2/22/2026</a:t>
            </a:fld>
            <a:endParaRPr lang="en-US"/>
          </a:p>
        </p:txBody>
      </p:sp>
      <p:sp>
        <p:nvSpPr>
          <p:cNvPr id="6" name="Footer Placeholder 5">
            <a:extLst>
              <a:ext uri="{FF2B5EF4-FFF2-40B4-BE49-F238E27FC236}">
                <a16:creationId xmlns:a16="http://schemas.microsoft.com/office/drawing/2014/main" id="{E4C1D17A-E434-C8FE-92D5-00980735A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E3566-33B5-2BD0-178C-17172BA7B79A}"/>
              </a:ext>
            </a:extLst>
          </p:cNvPr>
          <p:cNvSpPr>
            <a:spLocks noGrp="1"/>
          </p:cNvSpPr>
          <p:nvPr>
            <p:ph type="sldNum" sz="quarter" idx="12"/>
          </p:nvPr>
        </p:nvSpPr>
        <p:spPr/>
        <p:txBody>
          <a:bodyPr/>
          <a:lstStyle/>
          <a:p>
            <a:fld id="{FDFC2663-8EB9-4793-A575-8A5F37A378AD}" type="slidenum">
              <a:rPr lang="en-US" smtClean="0"/>
              <a:t>‹#›</a:t>
            </a:fld>
            <a:endParaRPr lang="en-US"/>
          </a:p>
        </p:txBody>
      </p:sp>
    </p:spTree>
    <p:extLst>
      <p:ext uri="{BB962C8B-B14F-4D97-AF65-F5344CB8AC3E}">
        <p14:creationId xmlns:p14="http://schemas.microsoft.com/office/powerpoint/2010/main" val="23064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411BF-BB45-BE9C-F19E-D29F93AEA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5AD8E4-112C-CC09-40FF-A941CF33C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17CAA-8FE6-8F0E-2172-7B5DE62E0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6DC3C2-E1B8-45A0-8257-CC66204932D8}" type="datetimeFigureOut">
              <a:rPr lang="en-US" smtClean="0"/>
              <a:t>2/22/2026</a:t>
            </a:fld>
            <a:endParaRPr lang="en-US"/>
          </a:p>
        </p:txBody>
      </p:sp>
      <p:sp>
        <p:nvSpPr>
          <p:cNvPr id="5" name="Footer Placeholder 4">
            <a:extLst>
              <a:ext uri="{FF2B5EF4-FFF2-40B4-BE49-F238E27FC236}">
                <a16:creationId xmlns:a16="http://schemas.microsoft.com/office/drawing/2014/main" id="{8FFB80C8-7D00-60A9-4E70-A226D871C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721F38-0FB4-73D9-8BFD-C7B462523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FC2663-8EB9-4793-A575-8A5F37A378AD}" type="slidenum">
              <a:rPr lang="en-US" smtClean="0"/>
              <a:t>‹#›</a:t>
            </a:fld>
            <a:endParaRPr lang="en-US"/>
          </a:p>
        </p:txBody>
      </p:sp>
    </p:spTree>
    <p:extLst>
      <p:ext uri="{BB962C8B-B14F-4D97-AF65-F5344CB8AC3E}">
        <p14:creationId xmlns:p14="http://schemas.microsoft.com/office/powerpoint/2010/main" val="3939697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2/22/2026</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664070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5.xml"/><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image" Target="../media/image12.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7.png"/><Relationship Id="rId24" Type="http://schemas.openxmlformats.org/officeDocument/2006/relationships/customXml" Target="../ink/ink11.xml"/><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557738-BDC2-F818-CE2A-8BA9AB628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88361"/>
            <a:ext cx="5294716" cy="348127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F2A78EF-2E8D-B287-0541-84E6DF70C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661889"/>
            <a:ext cx="5294715" cy="3534222"/>
          </a:xfrm>
          <a:prstGeom prst="rect">
            <a:avLst/>
          </a:prstGeom>
        </p:spPr>
      </p:pic>
    </p:spTree>
    <p:extLst>
      <p:ext uri="{BB962C8B-B14F-4D97-AF65-F5344CB8AC3E}">
        <p14:creationId xmlns:p14="http://schemas.microsoft.com/office/powerpoint/2010/main" val="350942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D41A7D-DE67-31AA-FE70-0216BB932E94}"/>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Actions for Consideration</a:t>
            </a:r>
          </a:p>
        </p:txBody>
      </p:sp>
      <p:graphicFrame>
        <p:nvGraphicFramePr>
          <p:cNvPr id="5" name="Content Placeholder 2">
            <a:extLst>
              <a:ext uri="{FF2B5EF4-FFF2-40B4-BE49-F238E27FC236}">
                <a16:creationId xmlns:a16="http://schemas.microsoft.com/office/drawing/2014/main" id="{681E2C3E-D7D2-7FAB-DF29-B76C60BA9A79}"/>
              </a:ext>
            </a:extLst>
          </p:cNvPr>
          <p:cNvGraphicFramePr>
            <a:graphicFrameLocks noGrp="1"/>
          </p:cNvGraphicFramePr>
          <p:nvPr>
            <p:ph idx="1"/>
            <p:extLst>
              <p:ext uri="{D42A27DB-BD31-4B8C-83A1-F6EECF244321}">
                <p14:modId xmlns:p14="http://schemas.microsoft.com/office/powerpoint/2010/main" val="121520573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33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64190D3B-B0BB-7CB3-796D-DA6B90C50953}"/>
              </a:ext>
            </a:extLst>
          </p:cNvPr>
          <p:cNvPicPr>
            <a:picLocks noChangeAspect="1"/>
          </p:cNvPicPr>
          <p:nvPr/>
        </p:nvPicPr>
        <p:blipFill>
          <a:blip r:embed="rId2">
            <a:extLst>
              <a:ext uri="{28A0092B-C50C-407E-A947-70E740481C1C}">
                <a14:useLocalDpi xmlns:a14="http://schemas.microsoft.com/office/drawing/2010/main" val="0"/>
              </a:ext>
            </a:extLst>
          </a:blip>
          <a:srcRect t="13328" r="936" b="10491"/>
          <a:stretch>
            <a:fillRect/>
          </a:stretch>
        </p:blipFill>
        <p:spPr>
          <a:xfrm>
            <a:off x="20" y="914400"/>
            <a:ext cx="12191980" cy="5227093"/>
          </a:xfrm>
          <a:prstGeom prst="rect">
            <a:avLst/>
          </a:prstGeom>
        </p:spPr>
      </p:pic>
    </p:spTree>
    <p:extLst>
      <p:ext uri="{BB962C8B-B14F-4D97-AF65-F5344CB8AC3E}">
        <p14:creationId xmlns:p14="http://schemas.microsoft.com/office/powerpoint/2010/main" val="126017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DAC4CC-22FD-8F2C-A94C-91638EE9E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079469"/>
            <a:ext cx="5294716" cy="4699060"/>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A4A909C-FF87-F2AC-E9AC-BAC195936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920629"/>
            <a:ext cx="5294715" cy="5016742"/>
          </a:xfrm>
          <a:prstGeom prst="rect">
            <a:avLst/>
          </a:prstGeom>
        </p:spPr>
      </p:pic>
    </p:spTree>
    <p:extLst>
      <p:ext uri="{BB962C8B-B14F-4D97-AF65-F5344CB8AC3E}">
        <p14:creationId xmlns:p14="http://schemas.microsoft.com/office/powerpoint/2010/main" val="370458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F2B59D8-F23A-C4E9-6A0D-E431B600A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81" y="650497"/>
            <a:ext cx="5529282" cy="5571066"/>
          </a:xfrm>
          <a:prstGeom prst="rect">
            <a:avLst/>
          </a:prstGeom>
        </p:spPr>
      </p:pic>
      <p:sp>
        <p:nvSpPr>
          <p:cNvPr id="16" name="Rectangle 15">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81500D-6BF9-C047-CD6A-46BE08BAB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873" y="679752"/>
            <a:ext cx="3854945" cy="2403082"/>
          </a:xfrm>
          <a:prstGeom prst="rect">
            <a:avLst/>
          </a:prstGeom>
        </p:spPr>
      </p:pic>
      <p:sp>
        <p:nvSpPr>
          <p:cNvPr id="18" name="Rectangle 17">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CA6E67-2B66-7074-8124-063C35A65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873" y="4474635"/>
            <a:ext cx="3854945" cy="1018748"/>
          </a:xfrm>
          <a:prstGeom prst="rect">
            <a:avLst/>
          </a:prstGeom>
        </p:spPr>
      </p:pic>
    </p:spTree>
    <p:extLst>
      <p:ext uri="{BB962C8B-B14F-4D97-AF65-F5344CB8AC3E}">
        <p14:creationId xmlns:p14="http://schemas.microsoft.com/office/powerpoint/2010/main" val="306974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88898B-5114-840D-D22B-760645314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278021"/>
            <a:ext cx="5294716" cy="430195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D117A48-A591-9105-2C21-B01C769F2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145654"/>
            <a:ext cx="5294715" cy="4566691"/>
          </a:xfrm>
          <a:prstGeom prst="rect">
            <a:avLst/>
          </a:prstGeom>
        </p:spPr>
      </p:pic>
    </p:spTree>
    <p:extLst>
      <p:ext uri="{BB962C8B-B14F-4D97-AF65-F5344CB8AC3E}">
        <p14:creationId xmlns:p14="http://schemas.microsoft.com/office/powerpoint/2010/main" val="139852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43A5ED-3A8F-BE95-0EE7-7FC8CDD4E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568608"/>
            <a:ext cx="5294716" cy="1720782"/>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A1A5AD2-618C-B945-E194-E606A8393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946480"/>
            <a:ext cx="5294715" cy="2965040"/>
          </a:xfrm>
          <a:prstGeom prst="rect">
            <a:avLst/>
          </a:prstGeom>
        </p:spPr>
      </p:pic>
    </p:spTree>
    <p:extLst>
      <p:ext uri="{BB962C8B-B14F-4D97-AF65-F5344CB8AC3E}">
        <p14:creationId xmlns:p14="http://schemas.microsoft.com/office/powerpoint/2010/main" val="93982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5BF41-A812-9418-5E8B-4877424FF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71" y="643467"/>
            <a:ext cx="5264657" cy="5571066"/>
          </a:xfrm>
          <a:prstGeom prst="rect">
            <a:avLst/>
          </a:prstGeom>
        </p:spPr>
      </p:pic>
      <p:pic>
        <p:nvPicPr>
          <p:cNvPr id="5" name="Picture 4">
            <a:extLst>
              <a:ext uri="{FF2B5EF4-FFF2-40B4-BE49-F238E27FC236}">
                <a16:creationId xmlns:a16="http://schemas.microsoft.com/office/drawing/2014/main" id="{7D54D520-255A-10E0-9FCB-77DE7115D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266031"/>
            <a:ext cx="5291667" cy="432593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CF21452D-8670-B006-A944-74D66318C1C8}"/>
                  </a:ext>
                </a:extLst>
              </p14:cNvPr>
              <p14:cNvContentPartPr/>
              <p14:nvPr/>
            </p14:nvContentPartPr>
            <p14:xfrm>
              <a:off x="1419000" y="3104205"/>
              <a:ext cx="3859560" cy="96840"/>
            </p14:xfrm>
          </p:contentPart>
        </mc:Choice>
        <mc:Fallback>
          <p:pic>
            <p:nvPicPr>
              <p:cNvPr id="6" name="Ink 5">
                <a:extLst>
                  <a:ext uri="{FF2B5EF4-FFF2-40B4-BE49-F238E27FC236}">
                    <a16:creationId xmlns:a16="http://schemas.microsoft.com/office/drawing/2014/main" id="{CF21452D-8670-B006-A944-74D66318C1C8}"/>
                  </a:ext>
                </a:extLst>
              </p:cNvPr>
              <p:cNvPicPr/>
              <p:nvPr/>
            </p:nvPicPr>
            <p:blipFill>
              <a:blip r:embed="rId5"/>
              <a:stretch>
                <a:fillRect/>
              </a:stretch>
            </p:blipFill>
            <p:spPr>
              <a:xfrm>
                <a:off x="1365360" y="2996205"/>
                <a:ext cx="39672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CFE4CDD4-206E-0696-B37F-C429EA7D881B}"/>
                  </a:ext>
                </a:extLst>
              </p14:cNvPr>
              <p14:cNvContentPartPr/>
              <p14:nvPr/>
            </p14:nvContentPartPr>
            <p14:xfrm>
              <a:off x="1085640" y="3304005"/>
              <a:ext cx="4176720" cy="117000"/>
            </p14:xfrm>
          </p:contentPart>
        </mc:Choice>
        <mc:Fallback>
          <p:pic>
            <p:nvPicPr>
              <p:cNvPr id="7" name="Ink 6">
                <a:extLst>
                  <a:ext uri="{FF2B5EF4-FFF2-40B4-BE49-F238E27FC236}">
                    <a16:creationId xmlns:a16="http://schemas.microsoft.com/office/drawing/2014/main" id="{CFE4CDD4-206E-0696-B37F-C429EA7D881B}"/>
                  </a:ext>
                </a:extLst>
              </p:cNvPr>
              <p:cNvPicPr/>
              <p:nvPr/>
            </p:nvPicPr>
            <p:blipFill>
              <a:blip r:embed="rId7"/>
              <a:stretch>
                <a:fillRect/>
              </a:stretch>
            </p:blipFill>
            <p:spPr>
              <a:xfrm>
                <a:off x="1032000" y="3196005"/>
                <a:ext cx="42843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051D9D80-92C3-F0A8-CE40-03E284957D13}"/>
                  </a:ext>
                </a:extLst>
              </p14:cNvPr>
              <p14:cNvContentPartPr/>
              <p14:nvPr/>
            </p14:nvContentPartPr>
            <p14:xfrm>
              <a:off x="1057200" y="3475725"/>
              <a:ext cx="4376520" cy="163440"/>
            </p14:xfrm>
          </p:contentPart>
        </mc:Choice>
        <mc:Fallback>
          <p:pic>
            <p:nvPicPr>
              <p:cNvPr id="8" name="Ink 7">
                <a:extLst>
                  <a:ext uri="{FF2B5EF4-FFF2-40B4-BE49-F238E27FC236}">
                    <a16:creationId xmlns:a16="http://schemas.microsoft.com/office/drawing/2014/main" id="{051D9D80-92C3-F0A8-CE40-03E284957D13}"/>
                  </a:ext>
                </a:extLst>
              </p:cNvPr>
              <p:cNvPicPr/>
              <p:nvPr/>
            </p:nvPicPr>
            <p:blipFill>
              <a:blip r:embed="rId9"/>
              <a:stretch>
                <a:fillRect/>
              </a:stretch>
            </p:blipFill>
            <p:spPr>
              <a:xfrm>
                <a:off x="1003560" y="3367725"/>
                <a:ext cx="44841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AB37697-CAE9-59A7-FBA9-892CB2520FDC}"/>
                  </a:ext>
                </a:extLst>
              </p14:cNvPr>
              <p14:cNvContentPartPr/>
              <p14:nvPr/>
            </p14:nvContentPartPr>
            <p14:xfrm>
              <a:off x="1885920" y="3446565"/>
              <a:ext cx="1571040" cy="40320"/>
            </p14:xfrm>
          </p:contentPart>
        </mc:Choice>
        <mc:Fallback>
          <p:pic>
            <p:nvPicPr>
              <p:cNvPr id="9" name="Ink 8">
                <a:extLst>
                  <a:ext uri="{FF2B5EF4-FFF2-40B4-BE49-F238E27FC236}">
                    <a16:creationId xmlns:a16="http://schemas.microsoft.com/office/drawing/2014/main" id="{EAB37697-CAE9-59A7-FBA9-892CB2520FDC}"/>
                  </a:ext>
                </a:extLst>
              </p:cNvPr>
              <p:cNvPicPr/>
              <p:nvPr/>
            </p:nvPicPr>
            <p:blipFill>
              <a:blip r:embed="rId11"/>
              <a:stretch>
                <a:fillRect/>
              </a:stretch>
            </p:blipFill>
            <p:spPr>
              <a:xfrm>
                <a:off x="1832280" y="3338925"/>
                <a:ext cx="16786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D5DC431-852C-128C-AFF4-30D4A5FB0CA5}"/>
                  </a:ext>
                </a:extLst>
              </p14:cNvPr>
              <p14:cNvContentPartPr/>
              <p14:nvPr/>
            </p14:nvContentPartPr>
            <p14:xfrm>
              <a:off x="1038120" y="3657165"/>
              <a:ext cx="4601880" cy="192240"/>
            </p14:xfrm>
          </p:contentPart>
        </mc:Choice>
        <mc:Fallback>
          <p:pic>
            <p:nvPicPr>
              <p:cNvPr id="11" name="Ink 10">
                <a:extLst>
                  <a:ext uri="{FF2B5EF4-FFF2-40B4-BE49-F238E27FC236}">
                    <a16:creationId xmlns:a16="http://schemas.microsoft.com/office/drawing/2014/main" id="{AD5DC431-852C-128C-AFF4-30D4A5FB0CA5}"/>
                  </a:ext>
                </a:extLst>
              </p:cNvPr>
              <p:cNvPicPr/>
              <p:nvPr/>
            </p:nvPicPr>
            <p:blipFill>
              <a:blip r:embed="rId13"/>
              <a:stretch>
                <a:fillRect/>
              </a:stretch>
            </p:blipFill>
            <p:spPr>
              <a:xfrm>
                <a:off x="984480" y="3549165"/>
                <a:ext cx="470952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EDF94CC-91CC-18E4-BDC5-06057600927B}"/>
                  </a:ext>
                </a:extLst>
              </p14:cNvPr>
              <p14:cNvContentPartPr/>
              <p14:nvPr/>
            </p14:nvContentPartPr>
            <p14:xfrm>
              <a:off x="1133160" y="3923205"/>
              <a:ext cx="2396160" cy="32040"/>
            </p14:xfrm>
          </p:contentPart>
        </mc:Choice>
        <mc:Fallback>
          <p:pic>
            <p:nvPicPr>
              <p:cNvPr id="13" name="Ink 12">
                <a:extLst>
                  <a:ext uri="{FF2B5EF4-FFF2-40B4-BE49-F238E27FC236}">
                    <a16:creationId xmlns:a16="http://schemas.microsoft.com/office/drawing/2014/main" id="{1EDF94CC-91CC-18E4-BDC5-06057600927B}"/>
                  </a:ext>
                </a:extLst>
              </p:cNvPr>
              <p:cNvPicPr/>
              <p:nvPr/>
            </p:nvPicPr>
            <p:blipFill>
              <a:blip r:embed="rId15"/>
              <a:stretch>
                <a:fillRect/>
              </a:stretch>
            </p:blipFill>
            <p:spPr>
              <a:xfrm>
                <a:off x="1079520" y="3815205"/>
                <a:ext cx="25038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47806137-CC6A-5405-E9BC-AD1BBA339D7A}"/>
                  </a:ext>
                </a:extLst>
              </p14:cNvPr>
              <p14:cNvContentPartPr/>
              <p14:nvPr/>
            </p14:nvContentPartPr>
            <p14:xfrm>
              <a:off x="1107960" y="3931845"/>
              <a:ext cx="35280" cy="49680"/>
            </p14:xfrm>
          </p:contentPart>
        </mc:Choice>
        <mc:Fallback>
          <p:pic>
            <p:nvPicPr>
              <p:cNvPr id="15" name="Ink 14">
                <a:extLst>
                  <a:ext uri="{FF2B5EF4-FFF2-40B4-BE49-F238E27FC236}">
                    <a16:creationId xmlns:a16="http://schemas.microsoft.com/office/drawing/2014/main" id="{47806137-CC6A-5405-E9BC-AD1BBA339D7A}"/>
                  </a:ext>
                </a:extLst>
              </p:cNvPr>
              <p:cNvPicPr/>
              <p:nvPr/>
            </p:nvPicPr>
            <p:blipFill>
              <a:blip r:embed="rId17"/>
              <a:stretch>
                <a:fillRect/>
              </a:stretch>
            </p:blipFill>
            <p:spPr>
              <a:xfrm>
                <a:off x="1053960" y="3823845"/>
                <a:ext cx="1429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BFD4D2B4-64AD-5DB8-48F8-E5AB13E94AB7}"/>
                  </a:ext>
                </a:extLst>
              </p14:cNvPr>
              <p14:cNvContentPartPr/>
              <p14:nvPr/>
            </p14:nvContentPartPr>
            <p14:xfrm>
              <a:off x="1146480" y="2618925"/>
              <a:ext cx="4557600" cy="383040"/>
            </p14:xfrm>
          </p:contentPart>
        </mc:Choice>
        <mc:Fallback>
          <p:pic>
            <p:nvPicPr>
              <p:cNvPr id="16" name="Ink 15">
                <a:extLst>
                  <a:ext uri="{FF2B5EF4-FFF2-40B4-BE49-F238E27FC236}">
                    <a16:creationId xmlns:a16="http://schemas.microsoft.com/office/drawing/2014/main" id="{BFD4D2B4-64AD-5DB8-48F8-E5AB13E94AB7}"/>
                  </a:ext>
                </a:extLst>
              </p:cNvPr>
              <p:cNvPicPr/>
              <p:nvPr/>
            </p:nvPicPr>
            <p:blipFill>
              <a:blip r:embed="rId19"/>
              <a:stretch>
                <a:fillRect/>
              </a:stretch>
            </p:blipFill>
            <p:spPr>
              <a:xfrm>
                <a:off x="1092840" y="2510925"/>
                <a:ext cx="466524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9ED32EDC-C01C-E6A8-2659-4BF607D37EE4}"/>
                  </a:ext>
                </a:extLst>
              </p14:cNvPr>
              <p14:cNvContentPartPr/>
              <p14:nvPr/>
            </p14:nvContentPartPr>
            <p14:xfrm>
              <a:off x="1167984" y="2687976"/>
              <a:ext cx="3988440" cy="130680"/>
            </p14:xfrm>
          </p:contentPart>
        </mc:Choice>
        <mc:Fallback>
          <p:pic>
            <p:nvPicPr>
              <p:cNvPr id="18" name="Ink 17">
                <a:extLst>
                  <a:ext uri="{FF2B5EF4-FFF2-40B4-BE49-F238E27FC236}">
                    <a16:creationId xmlns:a16="http://schemas.microsoft.com/office/drawing/2014/main" id="{9ED32EDC-C01C-E6A8-2659-4BF607D37EE4}"/>
                  </a:ext>
                </a:extLst>
              </p:cNvPr>
              <p:cNvPicPr/>
              <p:nvPr/>
            </p:nvPicPr>
            <p:blipFill>
              <a:blip r:embed="rId21"/>
              <a:stretch>
                <a:fillRect/>
              </a:stretch>
            </p:blipFill>
            <p:spPr>
              <a:xfrm>
                <a:off x="1113984" y="2579976"/>
                <a:ext cx="40960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8C28755B-0C1A-FEAA-0D40-863BE393C1C1}"/>
                  </a:ext>
                </a:extLst>
              </p14:cNvPr>
              <p14:cNvContentPartPr/>
              <p14:nvPr/>
            </p14:nvContentPartPr>
            <p14:xfrm>
              <a:off x="1085904" y="2807136"/>
              <a:ext cx="4154040" cy="302400"/>
            </p14:xfrm>
          </p:contentPart>
        </mc:Choice>
        <mc:Fallback>
          <p:pic>
            <p:nvPicPr>
              <p:cNvPr id="19" name="Ink 18">
                <a:extLst>
                  <a:ext uri="{FF2B5EF4-FFF2-40B4-BE49-F238E27FC236}">
                    <a16:creationId xmlns:a16="http://schemas.microsoft.com/office/drawing/2014/main" id="{8C28755B-0C1A-FEAA-0D40-863BE393C1C1}"/>
                  </a:ext>
                </a:extLst>
              </p:cNvPr>
              <p:cNvPicPr/>
              <p:nvPr/>
            </p:nvPicPr>
            <p:blipFill>
              <a:blip r:embed="rId23"/>
              <a:stretch>
                <a:fillRect/>
              </a:stretch>
            </p:blipFill>
            <p:spPr>
              <a:xfrm>
                <a:off x="1031904" y="2699136"/>
                <a:ext cx="426168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9D099498-C182-EB8A-52BE-451BF0FBEC88}"/>
                  </a:ext>
                </a:extLst>
              </p14:cNvPr>
              <p14:cNvContentPartPr/>
              <p14:nvPr/>
            </p14:nvContentPartPr>
            <p14:xfrm>
              <a:off x="1178424" y="2194056"/>
              <a:ext cx="4119480" cy="321840"/>
            </p14:xfrm>
          </p:contentPart>
        </mc:Choice>
        <mc:Fallback>
          <p:pic>
            <p:nvPicPr>
              <p:cNvPr id="20" name="Ink 19">
                <a:extLst>
                  <a:ext uri="{FF2B5EF4-FFF2-40B4-BE49-F238E27FC236}">
                    <a16:creationId xmlns:a16="http://schemas.microsoft.com/office/drawing/2014/main" id="{9D099498-C182-EB8A-52BE-451BF0FBEC88}"/>
                  </a:ext>
                </a:extLst>
              </p:cNvPr>
              <p:cNvPicPr/>
              <p:nvPr/>
            </p:nvPicPr>
            <p:blipFill>
              <a:blip r:embed="rId25"/>
              <a:stretch>
                <a:fillRect/>
              </a:stretch>
            </p:blipFill>
            <p:spPr>
              <a:xfrm>
                <a:off x="1124424" y="2086056"/>
                <a:ext cx="422712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88590066-F621-1017-CB5D-6FB480DE163F}"/>
                  </a:ext>
                </a:extLst>
              </p14:cNvPr>
              <p14:cNvContentPartPr/>
              <p14:nvPr/>
            </p14:nvContentPartPr>
            <p14:xfrm>
              <a:off x="1124424" y="2367576"/>
              <a:ext cx="3913920" cy="1026000"/>
            </p14:xfrm>
          </p:contentPart>
        </mc:Choice>
        <mc:Fallback>
          <p:pic>
            <p:nvPicPr>
              <p:cNvPr id="23" name="Ink 22">
                <a:extLst>
                  <a:ext uri="{FF2B5EF4-FFF2-40B4-BE49-F238E27FC236}">
                    <a16:creationId xmlns:a16="http://schemas.microsoft.com/office/drawing/2014/main" id="{88590066-F621-1017-CB5D-6FB480DE163F}"/>
                  </a:ext>
                </a:extLst>
              </p:cNvPr>
              <p:cNvPicPr/>
              <p:nvPr/>
            </p:nvPicPr>
            <p:blipFill>
              <a:blip r:embed="rId27"/>
              <a:stretch>
                <a:fillRect/>
              </a:stretch>
            </p:blipFill>
            <p:spPr>
              <a:xfrm>
                <a:off x="1070424" y="2259576"/>
                <a:ext cx="4021560" cy="1241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D8D81F0D-AC70-B034-BF12-02D7DECD3D26}"/>
                  </a:ext>
                </a:extLst>
              </p14:cNvPr>
              <p14:cNvContentPartPr/>
              <p14:nvPr/>
            </p14:nvContentPartPr>
            <p14:xfrm>
              <a:off x="6796944" y="2631816"/>
              <a:ext cx="4319280" cy="561960"/>
            </p14:xfrm>
          </p:contentPart>
        </mc:Choice>
        <mc:Fallback>
          <p:pic>
            <p:nvPicPr>
              <p:cNvPr id="24" name="Ink 23">
                <a:extLst>
                  <a:ext uri="{FF2B5EF4-FFF2-40B4-BE49-F238E27FC236}">
                    <a16:creationId xmlns:a16="http://schemas.microsoft.com/office/drawing/2014/main" id="{D8D81F0D-AC70-B034-BF12-02D7DECD3D26}"/>
                  </a:ext>
                </a:extLst>
              </p:cNvPr>
              <p:cNvPicPr/>
              <p:nvPr/>
            </p:nvPicPr>
            <p:blipFill>
              <a:blip r:embed="rId29"/>
              <a:stretch>
                <a:fillRect/>
              </a:stretch>
            </p:blipFill>
            <p:spPr>
              <a:xfrm>
                <a:off x="6742944" y="2523816"/>
                <a:ext cx="4426920" cy="777600"/>
              </a:xfrm>
              <a:prstGeom prst="rect">
                <a:avLst/>
              </a:prstGeom>
            </p:spPr>
          </p:pic>
        </mc:Fallback>
      </mc:AlternateContent>
    </p:spTree>
    <p:extLst>
      <p:ext uri="{BB962C8B-B14F-4D97-AF65-F5344CB8AC3E}">
        <p14:creationId xmlns:p14="http://schemas.microsoft.com/office/powerpoint/2010/main" val="67219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3C45-86BA-B71C-60C4-FAA7BEA78D07}"/>
              </a:ext>
            </a:extLst>
          </p:cNvPr>
          <p:cNvSpPr>
            <a:spLocks noGrp="1"/>
          </p:cNvSpPr>
          <p:nvPr>
            <p:ph type="title"/>
          </p:nvPr>
        </p:nvSpPr>
        <p:spPr/>
        <p:txBody>
          <a:bodyPr/>
          <a:lstStyle/>
          <a:p>
            <a:r>
              <a:rPr lang="en-US" dirty="0"/>
              <a:t>Federal Updates</a:t>
            </a:r>
          </a:p>
        </p:txBody>
      </p:sp>
      <p:sp>
        <p:nvSpPr>
          <p:cNvPr id="3" name="Content Placeholder 2">
            <a:extLst>
              <a:ext uri="{FF2B5EF4-FFF2-40B4-BE49-F238E27FC236}">
                <a16:creationId xmlns:a16="http://schemas.microsoft.com/office/drawing/2014/main" id="{D628D281-2197-4F67-0949-96D2BF8D6026}"/>
              </a:ext>
            </a:extLst>
          </p:cNvPr>
          <p:cNvSpPr>
            <a:spLocks noGrp="1"/>
          </p:cNvSpPr>
          <p:nvPr>
            <p:ph idx="1"/>
          </p:nvPr>
        </p:nvSpPr>
        <p:spPr>
          <a:xfrm>
            <a:off x="176784" y="2576513"/>
            <a:ext cx="6662928" cy="3916362"/>
          </a:xfrm>
        </p:spPr>
        <p:txBody>
          <a:bodyPr>
            <a:normAutofit fontScale="92500" lnSpcReduction="10000"/>
          </a:bodyPr>
          <a:lstStyle/>
          <a:p>
            <a:r>
              <a:rPr lang="en-US" b="1" dirty="0"/>
              <a:t>Executive Order 14179 &amp; OMB Memorandum M-25-21</a:t>
            </a:r>
          </a:p>
          <a:p>
            <a:r>
              <a:rPr lang="en-US" dirty="0"/>
              <a:t>“Removing Barriers to American Leadership in Artificial Intelligence”</a:t>
            </a:r>
          </a:p>
          <a:p>
            <a:r>
              <a:rPr lang="en-US" dirty="0"/>
              <a:t>“lessen the burden of bureaucratic restrictions”</a:t>
            </a:r>
          </a:p>
          <a:p>
            <a:r>
              <a:rPr lang="en-US" dirty="0"/>
              <a:t>“accelerate the Federal use of AI by focusing on three key priorities: innovation, governance, and public trust”</a:t>
            </a:r>
          </a:p>
          <a:p>
            <a:r>
              <a:rPr lang="en-US" dirty="0"/>
              <a:t>defines high-impact AI as "AI with an output that serves as a principal basis for decisions or actions with legal, material, binding or significant effect“</a:t>
            </a:r>
          </a:p>
          <a:p>
            <a:r>
              <a:rPr lang="en-US" dirty="0"/>
              <a:t>Currently, there are no federal regulations or statutes</a:t>
            </a:r>
          </a:p>
          <a:p>
            <a:endParaRPr lang="en-US" dirty="0"/>
          </a:p>
        </p:txBody>
      </p:sp>
      <p:sp>
        <p:nvSpPr>
          <p:cNvPr id="4" name="Content Placeholder 2">
            <a:extLst>
              <a:ext uri="{FF2B5EF4-FFF2-40B4-BE49-F238E27FC236}">
                <a16:creationId xmlns:a16="http://schemas.microsoft.com/office/drawing/2014/main" id="{B98872AF-2CC4-2191-62C6-491EFA7406F1}"/>
              </a:ext>
            </a:extLst>
          </p:cNvPr>
          <p:cNvSpPr txBox="1">
            <a:spLocks/>
          </p:cNvSpPr>
          <p:nvPr/>
        </p:nvSpPr>
        <p:spPr>
          <a:xfrm>
            <a:off x="6748272" y="2664904"/>
            <a:ext cx="5266944" cy="419309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High-impact AI:</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1.) an individual or entity's civil rights, civil liberties, or privacy; or</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2.) an individual or entity's access to education, housing, insurance, credit, employment, and other programs;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3.) an individual or entity's access to critical government resources or services;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4.) human health and safety;</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5.) critical infrastructure or public safety; or</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6.) strategic assets or resources, including high-value property and information marked as sensitive or classified by the Federal Government.</a:t>
            </a:r>
          </a:p>
        </p:txBody>
      </p:sp>
    </p:spTree>
    <p:extLst>
      <p:ext uri="{BB962C8B-B14F-4D97-AF65-F5344CB8AC3E}">
        <p14:creationId xmlns:p14="http://schemas.microsoft.com/office/powerpoint/2010/main" val="107939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D73E63-A884-4994-BA80-B7AC098B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FFC33220-06A6-4A1F-B678-AE0080B08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082"/>
            <a:ext cx="6096000" cy="343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C8F94364-8D1F-92F4-FECC-C1191441B4B5}"/>
              </a:ext>
            </a:extLst>
          </p:cNvPr>
          <p:cNvSpPr>
            <a:spLocks noGrp="1"/>
          </p:cNvSpPr>
          <p:nvPr>
            <p:ph type="title"/>
          </p:nvPr>
        </p:nvSpPr>
        <p:spPr>
          <a:xfrm>
            <a:off x="105156" y="3870614"/>
            <a:ext cx="5885686" cy="2306349"/>
          </a:xfrm>
        </p:spPr>
        <p:txBody>
          <a:bodyPr>
            <a:normAutofit fontScale="90000"/>
          </a:bodyPr>
          <a:lstStyle/>
          <a:p>
            <a:pPr>
              <a:lnSpc>
                <a:spcPct val="90000"/>
              </a:lnSpc>
            </a:pPr>
            <a:br>
              <a:rPr lang="en-US" sz="4600" dirty="0"/>
            </a:br>
            <a:br>
              <a:rPr lang="en-US" sz="4600" dirty="0"/>
            </a:br>
            <a:r>
              <a:rPr lang="en-US" sz="4600" dirty="0"/>
              <a:t>First US Legal Definition</a:t>
            </a:r>
            <a:br>
              <a:rPr lang="en-US" sz="4600" dirty="0"/>
            </a:br>
            <a:br>
              <a:rPr lang="en-US" sz="4600" dirty="0"/>
            </a:br>
            <a:r>
              <a:rPr lang="en-US" sz="4800" dirty="0"/>
              <a:t>Colorado Revised Statutes §6-1-1701</a:t>
            </a:r>
            <a:endParaRPr lang="en-US" sz="4600" dirty="0"/>
          </a:p>
        </p:txBody>
      </p:sp>
      <p:pic>
        <p:nvPicPr>
          <p:cNvPr id="5" name="Picture 4">
            <a:extLst>
              <a:ext uri="{FF2B5EF4-FFF2-40B4-BE49-F238E27FC236}">
                <a16:creationId xmlns:a16="http://schemas.microsoft.com/office/drawing/2014/main" id="{54FD89D2-1832-AF76-3294-05B32AEAA561}"/>
              </a:ext>
            </a:extLst>
          </p:cNvPr>
          <p:cNvPicPr>
            <a:picLocks noChangeAspect="1"/>
          </p:cNvPicPr>
          <p:nvPr/>
        </p:nvPicPr>
        <p:blipFill rotWithShape="1">
          <a:blip r:embed="rId3"/>
          <a:srcRect t="11445" b="4357"/>
          <a:stretch/>
        </p:blipFill>
        <p:spPr>
          <a:xfrm>
            <a:off x="-1" y="-1"/>
            <a:ext cx="6095999" cy="3426071"/>
          </a:xfrm>
          <a:prstGeom prst="rect">
            <a:avLst/>
          </a:prstGeom>
        </p:spPr>
      </p:pic>
      <p:sp>
        <p:nvSpPr>
          <p:cNvPr id="3" name="Content Placeholder 2">
            <a:extLst>
              <a:ext uri="{FF2B5EF4-FFF2-40B4-BE49-F238E27FC236}">
                <a16:creationId xmlns:a16="http://schemas.microsoft.com/office/drawing/2014/main" id="{C663BEFE-3266-4C59-6888-E604048B895C}"/>
              </a:ext>
            </a:extLst>
          </p:cNvPr>
          <p:cNvSpPr>
            <a:spLocks noGrp="1"/>
          </p:cNvSpPr>
          <p:nvPr>
            <p:ph idx="1"/>
          </p:nvPr>
        </p:nvSpPr>
        <p:spPr>
          <a:xfrm>
            <a:off x="6095998" y="0"/>
            <a:ext cx="6096002" cy="6775704"/>
          </a:xfrm>
        </p:spPr>
        <p:txBody>
          <a:bodyPr anchor="ctr">
            <a:noAutofit/>
          </a:bodyPr>
          <a:lstStyle/>
          <a:p>
            <a:pPr marL="342900" indent="-342900">
              <a:buFont typeface="Arial" panose="020B0604020202020204" pitchFamily="34" charset="0"/>
              <a:buChar char="•"/>
            </a:pPr>
            <a:r>
              <a:rPr lang="en-US" sz="1900" dirty="0"/>
              <a:t>“’Artificial intelligence system’ means any machine-based system that, for any explicit or implicit objective, infers from the inputs the system receives how to generate outputs, including content, decisions, predictions, or recommendations, that can influence physical or virtual environments.”</a:t>
            </a:r>
          </a:p>
          <a:p>
            <a:pPr marL="342900" indent="-342900">
              <a:buFont typeface="Arial" panose="020B0604020202020204" pitchFamily="34" charset="0"/>
              <a:buChar char="•"/>
            </a:pPr>
            <a:r>
              <a:rPr lang="en-US" sz="1900" b="0" i="0" dirty="0">
                <a:solidFill>
                  <a:srgbClr val="212121"/>
                </a:solidFill>
                <a:effectLst/>
              </a:rPr>
              <a:t> "Algorithmic discrimination" means any condition in which the use of an artificial intelligence system results in an unlawful differential treatment or impact that disfavors an individual or group of individuals on the basis of their actual or perceived age, color, disability, ethnicity, genetic information, limited proficiency in the English language, national origin, race, religion, reproductive health, sex, veteran status, or other classification protected under the laws of this state or federal law. </a:t>
            </a:r>
          </a:p>
        </p:txBody>
      </p:sp>
    </p:spTree>
    <p:extLst>
      <p:ext uri="{BB962C8B-B14F-4D97-AF65-F5344CB8AC3E}">
        <p14:creationId xmlns:p14="http://schemas.microsoft.com/office/powerpoint/2010/main" val="130896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672C1C-B378-90B9-02A2-508035048059}"/>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Main legislative concerns</a:t>
            </a:r>
          </a:p>
        </p:txBody>
      </p:sp>
      <p:graphicFrame>
        <p:nvGraphicFramePr>
          <p:cNvPr id="7" name="Content Placeholder 4">
            <a:extLst>
              <a:ext uri="{FF2B5EF4-FFF2-40B4-BE49-F238E27FC236}">
                <a16:creationId xmlns:a16="http://schemas.microsoft.com/office/drawing/2014/main" id="{811B60F7-A6FE-3F17-6976-8804FDEB3B52}"/>
              </a:ext>
            </a:extLst>
          </p:cNvPr>
          <p:cNvGraphicFramePr>
            <a:graphicFrameLocks noGrp="1"/>
          </p:cNvGraphicFramePr>
          <p:nvPr>
            <p:ph idx="1"/>
            <p:extLst>
              <p:ext uri="{D42A27DB-BD31-4B8C-83A1-F6EECF244321}">
                <p14:modId xmlns:p14="http://schemas.microsoft.com/office/powerpoint/2010/main" val="329274533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498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trixVTI">
  <a:themeElements>
    <a:clrScheme name="AnalogousFromDarkSeedLeftStep">
      <a:dk1>
        <a:srgbClr val="000000"/>
      </a:dk1>
      <a:lt1>
        <a:srgbClr val="FFFFFF"/>
      </a:lt1>
      <a:dk2>
        <a:srgbClr val="1C2831"/>
      </a:dk2>
      <a:lt2>
        <a:srgbClr val="F1F3F0"/>
      </a:lt2>
      <a:accent1>
        <a:srgbClr val="C929E7"/>
      </a:accent1>
      <a:accent2>
        <a:srgbClr val="6D1FD6"/>
      </a:accent2>
      <a:accent3>
        <a:srgbClr val="2B29E7"/>
      </a:accent3>
      <a:accent4>
        <a:srgbClr val="1765D5"/>
      </a:accent4>
      <a:accent5>
        <a:srgbClr val="27BBDA"/>
      </a:accent5>
      <a:accent6>
        <a:srgbClr val="15C399"/>
      </a:accent6>
      <a:hlink>
        <a:srgbClr val="3F93BF"/>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TotalTime>
  <Words>406</Words>
  <Application>Microsoft Office PowerPoint</Application>
  <PresentationFormat>Widescreen</PresentationFormat>
  <Paragraphs>34</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Avenir Next LT Pro</vt:lpstr>
      <vt:lpstr>Bahnschrift</vt:lpstr>
      <vt:lpstr>Calibri</vt:lpstr>
      <vt:lpstr>Office Theme</vt:lpstr>
      <vt:lpstr>MatrixVTI</vt:lpstr>
      <vt:lpstr>PowerPoint Presentation</vt:lpstr>
      <vt:lpstr>PowerPoint Presentation</vt:lpstr>
      <vt:lpstr>PowerPoint Presentation</vt:lpstr>
      <vt:lpstr>PowerPoint Presentation</vt:lpstr>
      <vt:lpstr>PowerPoint Presentation</vt:lpstr>
      <vt:lpstr>PowerPoint Presentation</vt:lpstr>
      <vt:lpstr>Federal Updates</vt:lpstr>
      <vt:lpstr>  First US Legal Definition  Colorado Revised Statutes §6-1-1701</vt:lpstr>
      <vt:lpstr>Main legislative concerns</vt:lpstr>
      <vt:lpstr>Actions for Consideration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Moriarty</dc:creator>
  <cp:lastModifiedBy>Christian Moriarty</cp:lastModifiedBy>
  <cp:revision>5</cp:revision>
  <dcterms:created xsi:type="dcterms:W3CDTF">2026-02-22T22:28:19Z</dcterms:created>
  <dcterms:modified xsi:type="dcterms:W3CDTF">2026-02-22T23:47:40Z</dcterms:modified>
</cp:coreProperties>
</file>